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8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0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8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2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6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2B932-555B-4C7E-AD57-7A5D7E794485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33F5-45FC-43E2-9DA8-1190EA14E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2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621AA39-BD2E-4E1C-BDC7-43FF22E63C34}"/>
                  </a:ext>
                </a:extLst>
              </p:cNvPr>
              <p:cNvSpPr/>
              <p:nvPr/>
            </p:nvSpPr>
            <p:spPr>
              <a:xfrm>
                <a:off x="947956" y="5721571"/>
                <a:ext cx="4188339" cy="605500"/>
              </a:xfrm>
              <a:prstGeom prst="rect">
                <a:avLst/>
              </a:prstGeom>
              <a:noFill/>
              <a:ln w="38100">
                <a:solidFill>
                  <a:srgbClr val="1F77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621AA39-BD2E-4E1C-BDC7-43FF22E63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56" y="5721571"/>
                <a:ext cx="4188339" cy="605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1F77B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342C67F-A3A8-499E-BAC8-7BE87F23872E}"/>
              </a:ext>
            </a:extLst>
          </p:cNvPr>
          <p:cNvSpPr/>
          <p:nvPr/>
        </p:nvSpPr>
        <p:spPr>
          <a:xfrm>
            <a:off x="947956" y="4664196"/>
            <a:ext cx="1905581" cy="699535"/>
          </a:xfrm>
          <a:prstGeom prst="rect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Time2Vec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263A0-E4F3-4C82-96E7-025C71A54AD9}"/>
              </a:ext>
            </a:extLst>
          </p:cNvPr>
          <p:cNvSpPr/>
          <p:nvPr/>
        </p:nvSpPr>
        <p:spPr>
          <a:xfrm>
            <a:off x="3230713" y="4661327"/>
            <a:ext cx="1905581" cy="699535"/>
          </a:xfrm>
          <a:prstGeom prst="rect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5B6584C-0407-43C9-9EE6-588B6582C114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3432461" y="4970528"/>
            <a:ext cx="360709" cy="1141378"/>
          </a:xfrm>
          <a:prstGeom prst="bentConnector3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358415-E855-476A-806E-CEFC682E7199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16200000" flipV="1">
            <a:off x="2292517" y="4971961"/>
            <a:ext cx="357840" cy="1141379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1E0AE46-AE1C-4718-934A-B0C237DC1F4F}"/>
              </a:ext>
            </a:extLst>
          </p:cNvPr>
          <p:cNvCxnSpPr>
            <a:stCxn id="5" idx="0"/>
            <a:endCxn id="11" idx="4"/>
          </p:cNvCxnSpPr>
          <p:nvPr/>
        </p:nvCxnSpPr>
        <p:spPr>
          <a:xfrm rot="5400000" flipH="1" flipV="1">
            <a:off x="2318263" y="3894044"/>
            <a:ext cx="352637" cy="1187668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EA043A8-C2D4-41DD-9F34-70A6410FD8F4}"/>
              </a:ext>
            </a:extLst>
          </p:cNvPr>
          <p:cNvCxnSpPr>
            <a:stCxn id="6" idx="0"/>
            <a:endCxn id="11" idx="4"/>
          </p:cNvCxnSpPr>
          <p:nvPr/>
        </p:nvCxnSpPr>
        <p:spPr>
          <a:xfrm rot="16200000" flipV="1">
            <a:off x="3461076" y="3938898"/>
            <a:ext cx="349768" cy="1095089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E001E39-8C7F-42F7-98A4-27F960215BD2}"/>
              </a:ext>
            </a:extLst>
          </p:cNvPr>
          <p:cNvSpPr/>
          <p:nvPr/>
        </p:nvSpPr>
        <p:spPr>
          <a:xfrm>
            <a:off x="2849062" y="3832854"/>
            <a:ext cx="478705" cy="478705"/>
          </a:xfrm>
          <a:prstGeom prst="ellipse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F0D9F1-2089-408F-BA7F-7701B78081E1}"/>
              </a:ext>
            </a:extLst>
          </p:cNvPr>
          <p:cNvSpPr/>
          <p:nvPr/>
        </p:nvSpPr>
        <p:spPr>
          <a:xfrm>
            <a:off x="947956" y="2321251"/>
            <a:ext cx="4245699" cy="1307868"/>
          </a:xfrm>
          <a:prstGeom prst="roundRect">
            <a:avLst/>
          </a:prstGeom>
          <a:noFill/>
          <a:ln w="381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 Encoder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47F75D-8942-43B7-9760-A490BDA10B6B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rot="16200000" flipV="1">
            <a:off x="2977744" y="3722182"/>
            <a:ext cx="203735" cy="17609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48BF51-8D0B-427F-AA66-6B3F7DBABE5D}"/>
              </a:ext>
            </a:extLst>
          </p:cNvPr>
          <p:cNvSpPr/>
          <p:nvPr/>
        </p:nvSpPr>
        <p:spPr>
          <a:xfrm>
            <a:off x="6314671" y="2321250"/>
            <a:ext cx="1881373" cy="1307868"/>
          </a:xfrm>
          <a:prstGeom prst="roundRect">
            <a:avLst/>
          </a:prstGeom>
          <a:noFill/>
          <a:ln w="38100">
            <a:solidFill>
              <a:srgbClr val="2CA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Autoregressive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CEB529-E8E4-43A2-AD2E-4091D4A8995C}"/>
              </a:ext>
            </a:extLst>
          </p:cNvPr>
          <p:cNvCxnSpPr>
            <a:stCxn id="4" idx="3"/>
            <a:endCxn id="14" idx="2"/>
          </p:cNvCxnSpPr>
          <p:nvPr/>
        </p:nvCxnSpPr>
        <p:spPr>
          <a:xfrm flipV="1">
            <a:off x="5136295" y="3629118"/>
            <a:ext cx="2119063" cy="2395203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31EB21F-04A4-48FD-8405-1E461884FADF}"/>
              </a:ext>
            </a:extLst>
          </p:cNvPr>
          <p:cNvSpPr/>
          <p:nvPr/>
        </p:nvSpPr>
        <p:spPr>
          <a:xfrm>
            <a:off x="4954302" y="1514716"/>
            <a:ext cx="478705" cy="478705"/>
          </a:xfrm>
          <a:prstGeom prst="ellipse">
            <a:avLst/>
          </a:prstGeom>
          <a:noFill/>
          <a:ln w="381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B5F4C22-F5E1-4D18-8653-E89CABD9FB43}"/>
              </a:ext>
            </a:extLst>
          </p:cNvPr>
          <p:cNvCxnSpPr>
            <a:stCxn id="14" idx="0"/>
            <a:endCxn id="16" idx="6"/>
          </p:cNvCxnSpPr>
          <p:nvPr/>
        </p:nvCxnSpPr>
        <p:spPr>
          <a:xfrm rot="16200000" flipV="1">
            <a:off x="6060593" y="1126484"/>
            <a:ext cx="567181" cy="1822351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321EDDC-D2C8-4870-95B4-64BB376720FA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rot="5400000" flipH="1" flipV="1">
            <a:off x="3728963" y="1095912"/>
            <a:ext cx="567182" cy="1883496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3C02A3-78CE-4012-8E85-A81E66DD5514}"/>
                  </a:ext>
                </a:extLst>
              </p:cNvPr>
              <p:cNvSpPr/>
              <p:nvPr/>
            </p:nvSpPr>
            <p:spPr>
              <a:xfrm>
                <a:off x="3070804" y="559449"/>
                <a:ext cx="4245699" cy="605500"/>
              </a:xfrm>
              <a:prstGeom prst="rect">
                <a:avLst/>
              </a:prstGeom>
              <a:noFill/>
              <a:ln w="38100">
                <a:solidFill>
                  <a:srgbClr val="FF7F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3C02A3-78CE-4012-8E85-A81E66DD5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804" y="559449"/>
                <a:ext cx="4245699" cy="60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7F0E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4BD639D-203D-4432-8957-EAEB0D32E30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rot="16200000" flipV="1">
            <a:off x="5018772" y="1339832"/>
            <a:ext cx="34976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5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Liam Jongsu</dc:creator>
  <cp:lastModifiedBy>Kim Liam Jongsu</cp:lastModifiedBy>
  <cp:revision>3</cp:revision>
  <dcterms:created xsi:type="dcterms:W3CDTF">2021-05-07T03:37:53Z</dcterms:created>
  <dcterms:modified xsi:type="dcterms:W3CDTF">2021-05-07T03:41:16Z</dcterms:modified>
</cp:coreProperties>
</file>