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2CA02C"/>
    <a:srgbClr val="17BECF"/>
    <a:srgbClr val="1F77B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6" autoAdjust="0"/>
    <p:restoredTop sz="86385" autoAdjust="0"/>
  </p:normalViewPr>
  <p:slideViewPr>
    <p:cSldViewPr snapToGrid="0">
      <p:cViewPr varScale="1">
        <p:scale>
          <a:sx n="98" d="100"/>
          <a:sy n="98" d="100"/>
        </p:scale>
        <p:origin x="648" y="90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4EA5-0755-4698-9508-43534D56A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6DD6B-ED9B-4AD8-AB4A-28AE0E9E1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CC6A-8B53-40D7-934A-FFA881C6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3668-3000-4AD2-85F8-8593F30EFFED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BF645-AE7E-4E8A-A0B8-59080F8E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5F126-4BA3-4D0E-8B3F-5E12E518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BC4-CB06-4999-9F1D-0D5375A15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7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9624-D9D7-4103-A88E-8350008B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9915C-8350-40A3-AF65-187F571A6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F4576-54D6-4C2F-8B0C-83ED8CF0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3668-3000-4AD2-85F8-8593F30EFFED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F82D0-09E2-4E06-8B34-C325F82B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7DE5E-1C2B-4B8B-AA41-D9F2431E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BC4-CB06-4999-9F1D-0D5375A15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AF2A8-0F79-43B6-BF85-ABE837D3E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57ACC-FC7E-481F-863D-6043DD908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7D97-9F6A-47F0-95F7-570C4B79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3668-3000-4AD2-85F8-8593F30EFFED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2822B-24E0-4A32-A24C-8CDF363A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23ED-2AE5-469F-B819-54330F3E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BC4-CB06-4999-9F1D-0D5375A15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22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01FE-6191-4287-9B15-BA3632E1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2726-AAB5-4BFC-83F4-EAAF1B3EB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F0028-2539-4196-B400-A13CE888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3668-3000-4AD2-85F8-8593F30EFFED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E1EB6-202F-4BDE-8FCF-B2291C55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64E0B-6E11-4C1B-B654-A80A1A95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BC4-CB06-4999-9F1D-0D5375A15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13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1F89-BBC1-4271-B63B-EC44FB16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D4585-2CBC-4D5B-AE82-43CAD36EB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A554B-C519-4AF8-BDF0-D0474EB7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3668-3000-4AD2-85F8-8593F30EFFED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B609C-E47A-4A1D-BC84-DC8A6CBF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BE70B-7218-4E37-8FB4-6C805849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BC4-CB06-4999-9F1D-0D5375A15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4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6794-595B-4C8A-961D-1563C2BF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5A40-46BB-4002-AE19-D721888DC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A6188-500A-4728-9FE9-47FE9CEBD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FCE62-F2C8-4872-81ED-9F426AEB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3668-3000-4AD2-85F8-8593F30EFFED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90F9A-B8A2-4EBB-8CEA-C7DAEB01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798E3-A5FD-43F0-A61C-8FB32A4C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BC4-CB06-4999-9F1D-0D5375A15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0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C9A0-EC71-44E8-9B9C-AE6ECA0F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ED50D-1098-4C25-901B-841ED500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E265C-0B42-48A8-A750-6B846FC63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DA1E2-59D8-467F-8297-A715B6214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0FC92-113B-411C-B388-EEC4E3655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DF30B-D0A9-432E-9982-E3E95CC0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3668-3000-4AD2-85F8-8593F30EFFED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6252F-9CB4-4A99-88C0-273E5267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E1ACE-13B1-4672-A729-29F7CFCA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BC4-CB06-4999-9F1D-0D5375A15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24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7DC8-8395-4C05-BAF1-4040B278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1CB34-67B4-4A54-8FD6-CBA6A6BC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3668-3000-4AD2-85F8-8593F30EFFED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22B48-7537-46C5-B1B5-6730C6F7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4E7C4-498A-4B66-81C6-8398368C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BC4-CB06-4999-9F1D-0D5375A15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1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D7A02-92E7-45C8-90B1-B392D561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3668-3000-4AD2-85F8-8593F30EFFED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21893-FBC6-4F9E-B4CA-44D872ED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57DD6-9ACB-485C-9E0C-B3DE7525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BC4-CB06-4999-9F1D-0D5375A15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9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26E3-A60F-472A-85C5-BC259CE2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D7A3A-222E-440C-B895-3AD484CE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2A109-4BCB-4DC3-953A-5ED56CF76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45B52-02FF-4EA5-80DE-6BE0FA92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3668-3000-4AD2-85F8-8593F30EFFED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B91AB-11F4-4981-8664-BC35CBAA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026A1-79CF-4ECA-A47B-2377AED6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BC4-CB06-4999-9F1D-0D5375A15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26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2C6A-78F3-493A-B816-B8036306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DB387-08D8-4044-A71F-C2FD1DB7C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01409-31B3-42CF-A2DF-B35B1131D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AD6FC-8382-4E7C-A573-66C11D6B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3668-3000-4AD2-85F8-8593F30EFFED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41BE8-DD6E-4C77-8201-B8F99BB2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FF063-BCFC-4EB5-9D84-3167CA51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BC4-CB06-4999-9F1D-0D5375A15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8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E6DD2-0792-4FA4-BCA6-A28C811C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1D696-72EA-4483-8FB0-1C1AB31A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AC5C3-F5CF-4004-9EC7-3086E751A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13668-3000-4AD2-85F8-8593F30EFFED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E1CA3-F5A3-459D-A835-AC774F754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CF2A9-4DFC-47E2-9D69-152FD17AF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CDBC4-CB06-4999-9F1D-0D5375A15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15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3849C9-2CB0-44D7-8DEA-10B502FC5F5E}"/>
              </a:ext>
            </a:extLst>
          </p:cNvPr>
          <p:cNvSpPr/>
          <p:nvPr/>
        </p:nvSpPr>
        <p:spPr>
          <a:xfrm>
            <a:off x="5744635" y="4248843"/>
            <a:ext cx="760447" cy="2054429"/>
          </a:xfrm>
          <a:prstGeom prst="rect">
            <a:avLst/>
          </a:prstGeom>
          <a:solidFill>
            <a:schemeClr val="bg1"/>
          </a:solidFill>
          <a:ln w="38100">
            <a:solidFill>
              <a:srgbClr val="2C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vector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0E87FC-BE7E-47D2-8A61-B2E6A87E1F77}"/>
              </a:ext>
            </a:extLst>
          </p:cNvPr>
          <p:cNvGrpSpPr/>
          <p:nvPr/>
        </p:nvGrpSpPr>
        <p:grpSpPr>
          <a:xfrm>
            <a:off x="7242646" y="4248843"/>
            <a:ext cx="4261183" cy="2054431"/>
            <a:chOff x="5852031" y="4127290"/>
            <a:chExt cx="3879881" cy="20544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51E15C6-385C-4F7F-958A-5F47D15C9FDF}"/>
                    </a:ext>
                  </a:extLst>
                </p:cNvPr>
                <p:cNvSpPr/>
                <p:nvPr/>
              </p:nvSpPr>
              <p:spPr>
                <a:xfrm>
                  <a:off x="6937731" y="4127290"/>
                  <a:ext cx="622794" cy="2054429"/>
                </a:xfrm>
                <a:prstGeom prst="rect">
                  <a:avLst/>
                </a:prstGeom>
                <a:noFill/>
                <a:ln w="38100">
                  <a:solidFill>
                    <a:srgbClr val="FF7F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51E15C6-385C-4F7F-958A-5F47D15C9F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7731" y="4127290"/>
                  <a:ext cx="622794" cy="20544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rgbClr val="FF7F0E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0B46D82-F25C-4B87-B196-39F5CDA5633B}"/>
                    </a:ext>
                  </a:extLst>
                </p:cNvPr>
                <p:cNvSpPr/>
                <p:nvPr/>
              </p:nvSpPr>
              <p:spPr>
                <a:xfrm>
                  <a:off x="5852031" y="4127292"/>
                  <a:ext cx="622800" cy="2054429"/>
                </a:xfrm>
                <a:prstGeom prst="rect">
                  <a:avLst/>
                </a:prstGeom>
                <a:noFill/>
                <a:ln w="38100">
                  <a:solidFill>
                    <a:srgbClr val="FF7F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0B46D82-F25C-4B87-B196-39F5CDA563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031" y="4127292"/>
                  <a:ext cx="622800" cy="20544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rgbClr val="FF7F0E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158F789-2E24-4B1D-A8D4-0B518D52EBE3}"/>
                    </a:ext>
                  </a:extLst>
                </p:cNvPr>
                <p:cNvSpPr/>
                <p:nvPr/>
              </p:nvSpPr>
              <p:spPr>
                <a:xfrm>
                  <a:off x="8023425" y="4127290"/>
                  <a:ext cx="622794" cy="2054429"/>
                </a:xfrm>
                <a:prstGeom prst="rect">
                  <a:avLst/>
                </a:prstGeom>
                <a:noFill/>
                <a:ln w="38100">
                  <a:solidFill>
                    <a:srgbClr val="FF7F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158F789-2E24-4B1D-A8D4-0B518D52EB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425" y="4127290"/>
                  <a:ext cx="622794" cy="20544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rgbClr val="FF7F0E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2E5EB76-7BC5-4BBF-9036-220BE5862032}"/>
                    </a:ext>
                  </a:extLst>
                </p:cNvPr>
                <p:cNvSpPr/>
                <p:nvPr/>
              </p:nvSpPr>
              <p:spPr>
                <a:xfrm>
                  <a:off x="9109118" y="4127290"/>
                  <a:ext cx="622794" cy="2054429"/>
                </a:xfrm>
                <a:prstGeom prst="rect">
                  <a:avLst/>
                </a:prstGeom>
                <a:noFill/>
                <a:ln w="38100">
                  <a:solidFill>
                    <a:srgbClr val="FF7F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2E5EB76-7BC5-4BBF-9036-220BE58620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9118" y="4127290"/>
                  <a:ext cx="622794" cy="20544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rgbClr val="FF7F0E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C4EADDEC-193D-4753-B160-72420F832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33318"/>
              </p:ext>
            </p:extLst>
          </p:nvPr>
        </p:nvGraphicFramePr>
        <p:xfrm>
          <a:off x="7244397" y="924622"/>
          <a:ext cx="684008" cy="2054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8">
                  <a:extLst>
                    <a:ext uri="{9D8B030D-6E8A-4147-A177-3AD203B41FA5}">
                      <a16:colId xmlns:a16="http://schemas.microsoft.com/office/drawing/2014/main" val="3688291129"/>
                    </a:ext>
                  </a:extLst>
                </a:gridCol>
              </a:tblGrid>
              <a:tr h="410887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7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248702"/>
                  </a:ext>
                </a:extLst>
              </a:tr>
              <a:tr h="410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77B4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640198"/>
                  </a:ext>
                </a:extLst>
              </a:tr>
              <a:tr h="410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>
                    <a:lnL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77B4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62236"/>
                  </a:ext>
                </a:extLst>
              </a:tr>
              <a:tr h="410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>
                    <a:lnL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77B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056511"/>
                  </a:ext>
                </a:extLst>
              </a:tr>
              <a:tr h="410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>
                    <a:lnL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77B4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73422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F070F4D-FCB8-40A2-AE89-869E8C5E2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68619"/>
              </p:ext>
            </p:extLst>
          </p:nvPr>
        </p:nvGraphicFramePr>
        <p:xfrm>
          <a:off x="8437941" y="939878"/>
          <a:ext cx="684000" cy="2054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3688291129"/>
                    </a:ext>
                  </a:extLst>
                </a:gridCol>
              </a:tblGrid>
              <a:tr h="41088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77B4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248702"/>
                  </a:ext>
                </a:extLst>
              </a:tr>
              <a:tr h="410887"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77B4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640198"/>
                  </a:ext>
                </a:extLst>
              </a:tr>
              <a:tr h="410887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77B4">
                        <a:alpha val="9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62236"/>
                  </a:ext>
                </a:extLst>
              </a:tr>
              <a:tr h="410887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77B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056511"/>
                  </a:ext>
                </a:extLst>
              </a:tr>
              <a:tr h="410887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77B4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73422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9BFAE84-2F94-4B14-AA80-881B7A21F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04865"/>
              </p:ext>
            </p:extLst>
          </p:nvPr>
        </p:nvGraphicFramePr>
        <p:xfrm>
          <a:off x="9631481" y="924622"/>
          <a:ext cx="684000" cy="2054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3688291129"/>
                    </a:ext>
                  </a:extLst>
                </a:gridCol>
              </a:tblGrid>
              <a:tr h="410887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77B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248702"/>
                  </a:ext>
                </a:extLst>
              </a:tr>
              <a:tr h="41088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77B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640198"/>
                  </a:ext>
                </a:extLst>
              </a:tr>
              <a:tr h="41088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77B4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62236"/>
                  </a:ext>
                </a:extLst>
              </a:tr>
              <a:tr h="410887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7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056511"/>
                  </a:ext>
                </a:extLst>
              </a:tr>
              <a:tr h="410887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77B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73422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7551A13-76DD-44FB-9A85-287071A03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45846"/>
              </p:ext>
            </p:extLst>
          </p:nvPr>
        </p:nvGraphicFramePr>
        <p:xfrm>
          <a:off x="10830184" y="924622"/>
          <a:ext cx="684000" cy="2054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3688291129"/>
                    </a:ext>
                  </a:extLst>
                </a:gridCol>
              </a:tblGrid>
              <a:tr h="410887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77B4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248702"/>
                  </a:ext>
                </a:extLst>
              </a:tr>
              <a:tr h="410887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7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640198"/>
                  </a:ext>
                </a:extLst>
              </a:tr>
              <a:tr h="410887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77B4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62236"/>
                  </a:ext>
                </a:extLst>
              </a:tr>
              <a:tr h="410887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77B4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056511"/>
                  </a:ext>
                </a:extLst>
              </a:tr>
              <a:tr h="410887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77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77B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734220"/>
                  </a:ext>
                </a:extLst>
              </a:tr>
            </a:tbl>
          </a:graphicData>
        </a:graphic>
      </p:graphicFrame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089EC06-FF79-4E48-A740-03BA61FCD52C}"/>
              </a:ext>
            </a:extLst>
          </p:cNvPr>
          <p:cNvCxnSpPr>
            <a:cxnSpLocks/>
            <a:stCxn id="239" idx="3"/>
            <a:endCxn id="7" idx="1"/>
          </p:cNvCxnSpPr>
          <p:nvPr/>
        </p:nvCxnSpPr>
        <p:spPr>
          <a:xfrm>
            <a:off x="5314910" y="1951838"/>
            <a:ext cx="429725" cy="332422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E683536-8070-4BFD-B66F-8B9733AFFC91}"/>
              </a:ext>
            </a:extLst>
          </p:cNvPr>
          <p:cNvGrpSpPr/>
          <p:nvPr/>
        </p:nvGrpSpPr>
        <p:grpSpPr>
          <a:xfrm>
            <a:off x="6505081" y="2979057"/>
            <a:ext cx="1081320" cy="2297002"/>
            <a:chOff x="4801402" y="2979056"/>
            <a:chExt cx="1081320" cy="2297001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9AB4898C-9507-4F78-AD63-B5A9946E725C}"/>
                </a:ext>
              </a:extLst>
            </p:cNvPr>
            <p:cNvCxnSpPr>
              <a:cxnSpLocks/>
              <a:stCxn id="7" idx="3"/>
              <a:endCxn id="135" idx="1"/>
            </p:cNvCxnSpPr>
            <p:nvPr/>
          </p:nvCxnSpPr>
          <p:spPr>
            <a:xfrm flipV="1">
              <a:off x="4801402" y="3584790"/>
              <a:ext cx="737562" cy="1691267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731DDA0F-DD73-4527-9A0B-9D25F224D92C}"/>
                </a:ext>
              </a:extLst>
            </p:cNvPr>
            <p:cNvCxnSpPr>
              <a:cxnSpLocks/>
              <a:stCxn id="20" idx="2"/>
              <a:endCxn id="135" idx="0"/>
            </p:cNvCxnSpPr>
            <p:nvPr/>
          </p:nvCxnSpPr>
          <p:spPr>
            <a:xfrm flipH="1">
              <a:off x="5880971" y="2979056"/>
              <a:ext cx="1751" cy="393696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69">
              <a:extLst>
                <a:ext uri="{FF2B5EF4-FFF2-40B4-BE49-F238E27FC236}">
                  <a16:creationId xmlns:a16="http://schemas.microsoft.com/office/drawing/2014/main" id="{BBDFD871-8170-4C2B-96C9-90790879B0C6}"/>
                </a:ext>
              </a:extLst>
            </p:cNvPr>
            <p:cNvCxnSpPr>
              <a:cxnSpLocks/>
              <a:stCxn id="135" idx="2"/>
              <a:endCxn id="17" idx="0"/>
            </p:cNvCxnSpPr>
            <p:nvPr/>
          </p:nvCxnSpPr>
          <p:spPr>
            <a:xfrm>
              <a:off x="5880969" y="3796827"/>
              <a:ext cx="1" cy="452017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918AECF-A0D8-4760-B598-56DAE17073FB}"/>
              </a:ext>
            </a:extLst>
          </p:cNvPr>
          <p:cNvGrpSpPr/>
          <p:nvPr/>
        </p:nvGrpSpPr>
        <p:grpSpPr>
          <a:xfrm>
            <a:off x="7926653" y="2994313"/>
            <a:ext cx="853288" cy="2281746"/>
            <a:chOff x="6734253" y="2994313"/>
            <a:chExt cx="853288" cy="2281746"/>
          </a:xfrm>
        </p:grpSpPr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161DB170-212C-491B-8376-D68328B4FB11}"/>
                </a:ext>
              </a:extLst>
            </p:cNvPr>
            <p:cNvCxnSpPr>
              <a:cxnSpLocks/>
              <a:stCxn id="17" idx="3"/>
              <a:endCxn id="150" idx="1"/>
            </p:cNvCxnSpPr>
            <p:nvPr/>
          </p:nvCxnSpPr>
          <p:spPr>
            <a:xfrm flipV="1">
              <a:off x="6734253" y="3605437"/>
              <a:ext cx="511280" cy="167062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69">
              <a:extLst>
                <a:ext uri="{FF2B5EF4-FFF2-40B4-BE49-F238E27FC236}">
                  <a16:creationId xmlns:a16="http://schemas.microsoft.com/office/drawing/2014/main" id="{BFAA0C7B-FD02-4E58-9173-54D8E9460232}"/>
                </a:ext>
              </a:extLst>
            </p:cNvPr>
            <p:cNvCxnSpPr>
              <a:cxnSpLocks/>
              <a:stCxn id="21" idx="2"/>
              <a:endCxn id="150" idx="0"/>
            </p:cNvCxnSpPr>
            <p:nvPr/>
          </p:nvCxnSpPr>
          <p:spPr>
            <a:xfrm flipH="1">
              <a:off x="7587538" y="2994313"/>
              <a:ext cx="3" cy="399087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69">
              <a:extLst>
                <a:ext uri="{FF2B5EF4-FFF2-40B4-BE49-F238E27FC236}">
                  <a16:creationId xmlns:a16="http://schemas.microsoft.com/office/drawing/2014/main" id="{4BE911D0-1944-4F68-8E8B-9D9E274D8F58}"/>
                </a:ext>
              </a:extLst>
            </p:cNvPr>
            <p:cNvCxnSpPr>
              <a:cxnSpLocks/>
              <a:stCxn id="150" idx="2"/>
              <a:endCxn id="16" idx="0"/>
            </p:cNvCxnSpPr>
            <p:nvPr/>
          </p:nvCxnSpPr>
          <p:spPr>
            <a:xfrm flipH="1">
              <a:off x="7584645" y="3817474"/>
              <a:ext cx="2893" cy="431368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00FF516-4124-408D-9F56-B6A102E51217}"/>
              </a:ext>
            </a:extLst>
          </p:cNvPr>
          <p:cNvGrpSpPr/>
          <p:nvPr/>
        </p:nvGrpSpPr>
        <p:grpSpPr>
          <a:xfrm>
            <a:off x="9119044" y="2979057"/>
            <a:ext cx="859662" cy="2297002"/>
            <a:chOff x="6656352" y="2857770"/>
            <a:chExt cx="859662" cy="2297001"/>
          </a:xfrm>
        </p:grpSpPr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473CFE62-BBA5-4104-822F-3A532BBBAC44}"/>
                </a:ext>
              </a:extLst>
            </p:cNvPr>
            <p:cNvCxnSpPr>
              <a:cxnSpLocks/>
              <a:stCxn id="16" idx="3"/>
              <a:endCxn id="163" idx="1"/>
            </p:cNvCxnSpPr>
            <p:nvPr/>
          </p:nvCxnSpPr>
          <p:spPr>
            <a:xfrm flipV="1">
              <a:off x="6656352" y="3480132"/>
              <a:ext cx="517656" cy="16746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Elbow 69">
              <a:extLst>
                <a:ext uri="{FF2B5EF4-FFF2-40B4-BE49-F238E27FC236}">
                  <a16:creationId xmlns:a16="http://schemas.microsoft.com/office/drawing/2014/main" id="{8C2B4C66-09D3-420A-ABA5-28FE5669C22E}"/>
                </a:ext>
              </a:extLst>
            </p:cNvPr>
            <p:cNvCxnSpPr>
              <a:cxnSpLocks/>
              <a:stCxn id="22" idx="2"/>
              <a:endCxn id="163" idx="0"/>
            </p:cNvCxnSpPr>
            <p:nvPr/>
          </p:nvCxnSpPr>
          <p:spPr>
            <a:xfrm>
              <a:off x="7510789" y="2857770"/>
              <a:ext cx="5225" cy="410324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or: Elbow 69">
              <a:extLst>
                <a:ext uri="{FF2B5EF4-FFF2-40B4-BE49-F238E27FC236}">
                  <a16:creationId xmlns:a16="http://schemas.microsoft.com/office/drawing/2014/main" id="{0131291B-DA17-488B-9288-3A957A5A6A8D}"/>
                </a:ext>
              </a:extLst>
            </p:cNvPr>
            <p:cNvCxnSpPr>
              <a:cxnSpLocks/>
              <a:stCxn id="163" idx="2"/>
              <a:endCxn id="18" idx="0"/>
            </p:cNvCxnSpPr>
            <p:nvPr/>
          </p:nvCxnSpPr>
          <p:spPr>
            <a:xfrm flipH="1">
              <a:off x="7506744" y="3692169"/>
              <a:ext cx="9269" cy="435387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5E8D019-FD86-4E05-A602-2C512FB3F165}"/>
              </a:ext>
            </a:extLst>
          </p:cNvPr>
          <p:cNvGrpSpPr/>
          <p:nvPr/>
        </p:nvGrpSpPr>
        <p:grpSpPr>
          <a:xfrm>
            <a:off x="10311437" y="2979057"/>
            <a:ext cx="860753" cy="2297002"/>
            <a:chOff x="6238998" y="2784319"/>
            <a:chExt cx="860753" cy="2297001"/>
          </a:xfrm>
        </p:grpSpPr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830ECD13-6D19-4214-91AD-E67E440367A5}"/>
                </a:ext>
              </a:extLst>
            </p:cNvPr>
            <p:cNvCxnSpPr>
              <a:cxnSpLocks/>
              <a:stCxn id="18" idx="3"/>
              <a:endCxn id="168" idx="1"/>
            </p:cNvCxnSpPr>
            <p:nvPr/>
          </p:nvCxnSpPr>
          <p:spPr>
            <a:xfrm flipV="1">
              <a:off x="6238998" y="3406681"/>
              <a:ext cx="518748" cy="16746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Elbow 69">
              <a:extLst>
                <a:ext uri="{FF2B5EF4-FFF2-40B4-BE49-F238E27FC236}">
                  <a16:creationId xmlns:a16="http://schemas.microsoft.com/office/drawing/2014/main" id="{CBF4B4F8-92F1-4626-BD4B-1E28F6764092}"/>
                </a:ext>
              </a:extLst>
            </p:cNvPr>
            <p:cNvCxnSpPr>
              <a:cxnSpLocks/>
              <a:stCxn id="23" idx="2"/>
              <a:endCxn id="168" idx="0"/>
            </p:cNvCxnSpPr>
            <p:nvPr/>
          </p:nvCxnSpPr>
          <p:spPr>
            <a:xfrm>
              <a:off x="7099745" y="2784319"/>
              <a:ext cx="6" cy="410324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69">
              <a:extLst>
                <a:ext uri="{FF2B5EF4-FFF2-40B4-BE49-F238E27FC236}">
                  <a16:creationId xmlns:a16="http://schemas.microsoft.com/office/drawing/2014/main" id="{DA7293E9-038A-42D3-91C5-5744F59F1C96}"/>
                </a:ext>
              </a:extLst>
            </p:cNvPr>
            <p:cNvCxnSpPr>
              <a:cxnSpLocks/>
              <a:stCxn id="168" idx="2"/>
              <a:endCxn id="19" idx="0"/>
            </p:cNvCxnSpPr>
            <p:nvPr/>
          </p:nvCxnSpPr>
          <p:spPr>
            <a:xfrm flipH="1">
              <a:off x="7089390" y="3618718"/>
              <a:ext cx="10361" cy="435387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DE0328A-ABCE-4144-958A-63FE88690A57}"/>
              </a:ext>
            </a:extLst>
          </p:cNvPr>
          <p:cNvSpPr/>
          <p:nvPr/>
        </p:nvSpPr>
        <p:spPr>
          <a:xfrm>
            <a:off x="7242645" y="3372753"/>
            <a:ext cx="684009" cy="424075"/>
          </a:xfrm>
          <a:prstGeom prst="rect">
            <a:avLst/>
          </a:prstGeom>
          <a:noFill/>
          <a:ln w="381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endParaRPr lang="ko-KR" alt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4369D83-FDEC-4F3C-8495-6569DDB873BF}"/>
              </a:ext>
            </a:extLst>
          </p:cNvPr>
          <p:cNvSpPr/>
          <p:nvPr/>
        </p:nvSpPr>
        <p:spPr>
          <a:xfrm>
            <a:off x="8437933" y="3393400"/>
            <a:ext cx="684009" cy="424075"/>
          </a:xfrm>
          <a:prstGeom prst="rect">
            <a:avLst/>
          </a:prstGeom>
          <a:noFill/>
          <a:ln w="381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endParaRPr lang="ko-KR" alt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04666CD-FF3D-499F-8CF7-B8C3A703C5A5}"/>
              </a:ext>
            </a:extLst>
          </p:cNvPr>
          <p:cNvSpPr/>
          <p:nvPr/>
        </p:nvSpPr>
        <p:spPr>
          <a:xfrm>
            <a:off x="9636701" y="3389381"/>
            <a:ext cx="684009" cy="424075"/>
          </a:xfrm>
          <a:prstGeom prst="rect">
            <a:avLst/>
          </a:prstGeom>
          <a:noFill/>
          <a:ln w="381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endParaRPr lang="ko-KR" alt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AE4E031-272D-4A7F-8651-72B4C9B5FB8F}"/>
              </a:ext>
            </a:extLst>
          </p:cNvPr>
          <p:cNvSpPr/>
          <p:nvPr/>
        </p:nvSpPr>
        <p:spPr>
          <a:xfrm>
            <a:off x="10830185" y="3389381"/>
            <a:ext cx="684009" cy="424075"/>
          </a:xfrm>
          <a:prstGeom prst="rect">
            <a:avLst/>
          </a:prstGeom>
          <a:noFill/>
          <a:ln w="381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endParaRPr lang="ko-KR" alt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2EE23871-D34A-46B9-AFA3-6CF6383FB830}"/>
                  </a:ext>
                </a:extLst>
              </p:cNvPr>
              <p:cNvSpPr/>
              <p:nvPr/>
            </p:nvSpPr>
            <p:spPr>
              <a:xfrm>
                <a:off x="623611" y="924620"/>
                <a:ext cx="684007" cy="2054429"/>
              </a:xfrm>
              <a:prstGeom prst="rect">
                <a:avLst/>
              </a:prstGeom>
              <a:noFill/>
              <a:ln w="38100">
                <a:solidFill>
                  <a:srgbClr val="1F77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2EE23871-D34A-46B9-AFA3-6CF6383FB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11" y="924620"/>
                <a:ext cx="684007" cy="20544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1F77B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DDEAFF1-FA3B-4EA8-B909-B940F3BE6ECA}"/>
                  </a:ext>
                </a:extLst>
              </p:cNvPr>
              <p:cNvSpPr/>
              <p:nvPr/>
            </p:nvSpPr>
            <p:spPr>
              <a:xfrm>
                <a:off x="1632627" y="924620"/>
                <a:ext cx="684007" cy="2054429"/>
              </a:xfrm>
              <a:prstGeom prst="rect">
                <a:avLst/>
              </a:prstGeom>
              <a:noFill/>
              <a:ln w="38100">
                <a:solidFill>
                  <a:srgbClr val="1F77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DDEAFF1-FA3B-4EA8-B909-B940F3BE6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627" y="924620"/>
                <a:ext cx="684007" cy="2054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1F77B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D738826A-1C88-4FFE-930E-1D989DBAE1B6}"/>
                  </a:ext>
                </a:extLst>
              </p:cNvPr>
              <p:cNvSpPr/>
              <p:nvPr/>
            </p:nvSpPr>
            <p:spPr>
              <a:xfrm>
                <a:off x="2627258" y="924620"/>
                <a:ext cx="684007" cy="2054429"/>
              </a:xfrm>
              <a:prstGeom prst="rect">
                <a:avLst/>
              </a:prstGeom>
              <a:noFill/>
              <a:ln w="38100">
                <a:solidFill>
                  <a:srgbClr val="1F77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D738826A-1C88-4FFE-930E-1D989DBAE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258" y="924620"/>
                <a:ext cx="684007" cy="20544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1F77B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5E89FD1F-E496-4D64-98D8-0F700C63EA4A}"/>
                  </a:ext>
                </a:extLst>
              </p:cNvPr>
              <p:cNvSpPr/>
              <p:nvPr/>
            </p:nvSpPr>
            <p:spPr>
              <a:xfrm>
                <a:off x="3616823" y="924620"/>
                <a:ext cx="684007" cy="2054429"/>
              </a:xfrm>
              <a:prstGeom prst="rect">
                <a:avLst/>
              </a:prstGeom>
              <a:noFill/>
              <a:ln w="38100">
                <a:solidFill>
                  <a:srgbClr val="1F77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5E89FD1F-E496-4D64-98D8-0F700C63E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823" y="924620"/>
                <a:ext cx="684007" cy="20544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1F77B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C644D6FF-1B33-4112-98EB-360A179EE2F2}"/>
                  </a:ext>
                </a:extLst>
              </p:cNvPr>
              <p:cNvSpPr/>
              <p:nvPr/>
            </p:nvSpPr>
            <p:spPr>
              <a:xfrm>
                <a:off x="4630903" y="924623"/>
                <a:ext cx="684007" cy="2054429"/>
              </a:xfrm>
              <a:prstGeom prst="rect">
                <a:avLst/>
              </a:prstGeom>
              <a:noFill/>
              <a:ln w="38100">
                <a:solidFill>
                  <a:srgbClr val="1F77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C644D6FF-1B33-4112-98EB-360A179EE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903" y="924623"/>
                <a:ext cx="684007" cy="20544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1F77B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F32A0C59-BC56-4308-917D-0E253A5E340F}"/>
              </a:ext>
            </a:extLst>
          </p:cNvPr>
          <p:cNvCxnSpPr>
            <a:cxnSpLocks/>
            <a:stCxn id="209" idx="3"/>
            <a:endCxn id="210" idx="1"/>
          </p:cNvCxnSpPr>
          <p:nvPr/>
        </p:nvCxnSpPr>
        <p:spPr>
          <a:xfrm>
            <a:off x="1307618" y="1951835"/>
            <a:ext cx="32500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0">
            <a:extLst>
              <a:ext uri="{FF2B5EF4-FFF2-40B4-BE49-F238E27FC236}">
                <a16:creationId xmlns:a16="http://schemas.microsoft.com/office/drawing/2014/main" id="{9BED37C0-75CC-4227-A204-8D294AE14EA5}"/>
              </a:ext>
            </a:extLst>
          </p:cNvPr>
          <p:cNvCxnSpPr>
            <a:cxnSpLocks/>
            <a:stCxn id="210" idx="3"/>
            <a:endCxn id="211" idx="1"/>
          </p:cNvCxnSpPr>
          <p:nvPr/>
        </p:nvCxnSpPr>
        <p:spPr>
          <a:xfrm>
            <a:off x="2316634" y="1951835"/>
            <a:ext cx="310623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Elbow 240">
            <a:extLst>
              <a:ext uri="{FF2B5EF4-FFF2-40B4-BE49-F238E27FC236}">
                <a16:creationId xmlns:a16="http://schemas.microsoft.com/office/drawing/2014/main" id="{CC6189ED-DA21-4711-97D5-8649A90431F9}"/>
              </a:ext>
            </a:extLst>
          </p:cNvPr>
          <p:cNvCxnSpPr>
            <a:cxnSpLocks/>
            <a:stCxn id="211" idx="3"/>
            <a:endCxn id="212" idx="1"/>
          </p:cNvCxnSpPr>
          <p:nvPr/>
        </p:nvCxnSpPr>
        <p:spPr>
          <a:xfrm>
            <a:off x="3311265" y="1951835"/>
            <a:ext cx="30555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40">
            <a:extLst>
              <a:ext uri="{FF2B5EF4-FFF2-40B4-BE49-F238E27FC236}">
                <a16:creationId xmlns:a16="http://schemas.microsoft.com/office/drawing/2014/main" id="{03976DF6-0575-43D7-8DEC-D9502841C140}"/>
              </a:ext>
            </a:extLst>
          </p:cNvPr>
          <p:cNvCxnSpPr>
            <a:cxnSpLocks/>
            <a:stCxn id="212" idx="3"/>
            <a:endCxn id="239" idx="1"/>
          </p:cNvCxnSpPr>
          <p:nvPr/>
        </p:nvCxnSpPr>
        <p:spPr>
          <a:xfrm>
            <a:off x="4300830" y="1951835"/>
            <a:ext cx="330073" cy="3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40">
            <a:extLst>
              <a:ext uri="{FF2B5EF4-FFF2-40B4-BE49-F238E27FC236}">
                <a16:creationId xmlns:a16="http://schemas.microsoft.com/office/drawing/2014/main" id="{C1B69657-CB5F-4D33-B083-72A200F10458}"/>
              </a:ext>
            </a:extLst>
          </p:cNvPr>
          <p:cNvCxnSpPr>
            <a:cxnSpLocks/>
            <a:stCxn id="209" idx="0"/>
          </p:cNvCxnSpPr>
          <p:nvPr/>
        </p:nvCxnSpPr>
        <p:spPr>
          <a:xfrm flipV="1">
            <a:off x="965616" y="457892"/>
            <a:ext cx="7193" cy="46672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40">
            <a:extLst>
              <a:ext uri="{FF2B5EF4-FFF2-40B4-BE49-F238E27FC236}">
                <a16:creationId xmlns:a16="http://schemas.microsoft.com/office/drawing/2014/main" id="{D98B4E7F-02B7-4CC5-A6F3-AF4340120297}"/>
              </a:ext>
            </a:extLst>
          </p:cNvPr>
          <p:cNvCxnSpPr>
            <a:cxnSpLocks/>
            <a:stCxn id="210" idx="0"/>
          </p:cNvCxnSpPr>
          <p:nvPr/>
        </p:nvCxnSpPr>
        <p:spPr>
          <a:xfrm flipH="1" flipV="1">
            <a:off x="1974630" y="457892"/>
            <a:ext cx="1" cy="46672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: Elbow 240">
            <a:extLst>
              <a:ext uri="{FF2B5EF4-FFF2-40B4-BE49-F238E27FC236}">
                <a16:creationId xmlns:a16="http://schemas.microsoft.com/office/drawing/2014/main" id="{BAD3DF2A-332C-4E44-B4B7-73076B8EA783}"/>
              </a:ext>
            </a:extLst>
          </p:cNvPr>
          <p:cNvCxnSpPr>
            <a:cxnSpLocks/>
            <a:stCxn id="211" idx="0"/>
          </p:cNvCxnSpPr>
          <p:nvPr/>
        </p:nvCxnSpPr>
        <p:spPr>
          <a:xfrm flipV="1">
            <a:off x="2969260" y="457892"/>
            <a:ext cx="0" cy="46672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Elbow 240">
            <a:extLst>
              <a:ext uri="{FF2B5EF4-FFF2-40B4-BE49-F238E27FC236}">
                <a16:creationId xmlns:a16="http://schemas.microsoft.com/office/drawing/2014/main" id="{6DC8640B-3DEC-462D-A5A2-EFB43EFA964A}"/>
              </a:ext>
            </a:extLst>
          </p:cNvPr>
          <p:cNvCxnSpPr>
            <a:cxnSpLocks/>
            <a:stCxn id="212" idx="0"/>
          </p:cNvCxnSpPr>
          <p:nvPr/>
        </p:nvCxnSpPr>
        <p:spPr>
          <a:xfrm flipV="1">
            <a:off x="3958827" y="457892"/>
            <a:ext cx="0" cy="46672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40">
            <a:extLst>
              <a:ext uri="{FF2B5EF4-FFF2-40B4-BE49-F238E27FC236}">
                <a16:creationId xmlns:a16="http://schemas.microsoft.com/office/drawing/2014/main" id="{80F36F4D-003F-476D-9BE2-AA28918C8518}"/>
              </a:ext>
            </a:extLst>
          </p:cNvPr>
          <p:cNvCxnSpPr>
            <a:cxnSpLocks/>
            <a:stCxn id="239" idx="0"/>
          </p:cNvCxnSpPr>
          <p:nvPr/>
        </p:nvCxnSpPr>
        <p:spPr>
          <a:xfrm flipH="1" flipV="1">
            <a:off x="4972906" y="457892"/>
            <a:ext cx="1" cy="466731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>
            <a:extLst>
              <a:ext uri="{FF2B5EF4-FFF2-40B4-BE49-F238E27FC236}">
                <a16:creationId xmlns:a16="http://schemas.microsoft.com/office/drawing/2014/main" id="{E666834E-71F1-4A21-BD0D-DD25F0E96DF7}"/>
              </a:ext>
            </a:extLst>
          </p:cNvPr>
          <p:cNvSpPr/>
          <p:nvPr/>
        </p:nvSpPr>
        <p:spPr>
          <a:xfrm>
            <a:off x="623611" y="93933"/>
            <a:ext cx="4691299" cy="380739"/>
          </a:xfrm>
          <a:prstGeom prst="rect">
            <a:avLst/>
          </a:prstGeom>
          <a:noFill/>
          <a:ln w="381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Output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4" name="Connector: Elbow 303">
            <a:extLst>
              <a:ext uri="{FF2B5EF4-FFF2-40B4-BE49-F238E27FC236}">
                <a16:creationId xmlns:a16="http://schemas.microsoft.com/office/drawing/2014/main" id="{867265CB-6470-46CD-91E9-015F16572B59}"/>
              </a:ext>
            </a:extLst>
          </p:cNvPr>
          <p:cNvCxnSpPr>
            <a:cxnSpLocks/>
            <a:stCxn id="303" idx="3"/>
            <a:endCxn id="23" idx="0"/>
          </p:cNvCxnSpPr>
          <p:nvPr/>
        </p:nvCxnSpPr>
        <p:spPr>
          <a:xfrm>
            <a:off x="5314910" y="284303"/>
            <a:ext cx="5857274" cy="640319"/>
          </a:xfrm>
          <a:prstGeom prst="bentConnector2">
            <a:avLst/>
          </a:prstGeom>
          <a:ln w="38100">
            <a:solidFill>
              <a:srgbClr val="0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or: Elbow 306">
            <a:extLst>
              <a:ext uri="{FF2B5EF4-FFF2-40B4-BE49-F238E27FC236}">
                <a16:creationId xmlns:a16="http://schemas.microsoft.com/office/drawing/2014/main" id="{67C13A09-99A0-4DBC-BF71-F8F5F99E8632}"/>
              </a:ext>
            </a:extLst>
          </p:cNvPr>
          <p:cNvCxnSpPr>
            <a:cxnSpLocks/>
            <a:stCxn id="303" idx="3"/>
            <a:endCxn id="22" idx="0"/>
          </p:cNvCxnSpPr>
          <p:nvPr/>
        </p:nvCxnSpPr>
        <p:spPr>
          <a:xfrm>
            <a:off x="5314910" y="284303"/>
            <a:ext cx="4658571" cy="640319"/>
          </a:xfrm>
          <a:prstGeom prst="bentConnector2">
            <a:avLst/>
          </a:prstGeom>
          <a:ln w="38100">
            <a:solidFill>
              <a:srgbClr val="0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EE2DAD69-E9B0-41B0-96CE-A43E79A4E108}"/>
              </a:ext>
            </a:extLst>
          </p:cNvPr>
          <p:cNvCxnSpPr>
            <a:cxnSpLocks/>
            <a:stCxn id="303" idx="3"/>
            <a:endCxn id="21" idx="0"/>
          </p:cNvCxnSpPr>
          <p:nvPr/>
        </p:nvCxnSpPr>
        <p:spPr>
          <a:xfrm>
            <a:off x="5314910" y="284303"/>
            <a:ext cx="3465031" cy="655575"/>
          </a:xfrm>
          <a:prstGeom prst="bentConnector2">
            <a:avLst/>
          </a:prstGeom>
          <a:ln w="38100">
            <a:solidFill>
              <a:srgbClr val="0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84EC2D20-1A73-447C-A877-B656BA95E3A7}"/>
              </a:ext>
            </a:extLst>
          </p:cNvPr>
          <p:cNvCxnSpPr>
            <a:cxnSpLocks/>
            <a:stCxn id="303" idx="3"/>
            <a:endCxn id="20" idx="0"/>
          </p:cNvCxnSpPr>
          <p:nvPr/>
        </p:nvCxnSpPr>
        <p:spPr>
          <a:xfrm>
            <a:off x="5314910" y="284303"/>
            <a:ext cx="2271491" cy="640319"/>
          </a:xfrm>
          <a:prstGeom prst="bentConnector2">
            <a:avLst/>
          </a:prstGeom>
          <a:ln w="38100">
            <a:solidFill>
              <a:srgbClr val="0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or: Elbow 240">
            <a:extLst>
              <a:ext uri="{FF2B5EF4-FFF2-40B4-BE49-F238E27FC236}">
                <a16:creationId xmlns:a16="http://schemas.microsoft.com/office/drawing/2014/main" id="{1D8775A3-E857-4807-A8EB-23762AF13F3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584649" y="6303274"/>
            <a:ext cx="0" cy="45201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or: Elbow 240">
            <a:extLst>
              <a:ext uri="{FF2B5EF4-FFF2-40B4-BE49-F238E27FC236}">
                <a16:creationId xmlns:a16="http://schemas.microsoft.com/office/drawing/2014/main" id="{4EA97B3D-A5B4-4DC1-B104-53EF0BC19F1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777044" y="6303273"/>
            <a:ext cx="0" cy="45201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or: Elbow 240">
            <a:extLst>
              <a:ext uri="{FF2B5EF4-FFF2-40B4-BE49-F238E27FC236}">
                <a16:creationId xmlns:a16="http://schemas.microsoft.com/office/drawing/2014/main" id="{E0A6795F-0F61-4B3E-BA0F-8F2E9C16CB9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969437" y="6303273"/>
            <a:ext cx="6657" cy="45201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240">
            <a:extLst>
              <a:ext uri="{FF2B5EF4-FFF2-40B4-BE49-F238E27FC236}">
                <a16:creationId xmlns:a16="http://schemas.microsoft.com/office/drawing/2014/main" id="{53BA1D56-C984-4FCA-AEAD-0554BA064E7C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11156420" y="6303273"/>
            <a:ext cx="5408" cy="45201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29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690E74-AC39-4326-B155-7512AF1CA29B}"/>
                  </a:ext>
                </a:extLst>
              </p:cNvPr>
              <p:cNvSpPr/>
              <p:nvPr/>
            </p:nvSpPr>
            <p:spPr>
              <a:xfrm>
                <a:off x="2617781" y="5651772"/>
                <a:ext cx="4188339" cy="605500"/>
              </a:xfrm>
              <a:prstGeom prst="rect">
                <a:avLst/>
              </a:prstGeom>
              <a:noFill/>
              <a:ln w="38100">
                <a:solidFill>
                  <a:srgbClr val="1F77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690E74-AC39-4326-B155-7512AF1CA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81" y="5651772"/>
                <a:ext cx="4188339" cy="605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1F77B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9803D55-2FAF-4835-A7E0-03C2FD124FA2}"/>
              </a:ext>
            </a:extLst>
          </p:cNvPr>
          <p:cNvSpPr/>
          <p:nvPr/>
        </p:nvSpPr>
        <p:spPr>
          <a:xfrm>
            <a:off x="2617782" y="4591457"/>
            <a:ext cx="1905581" cy="699535"/>
          </a:xfrm>
          <a:prstGeom prst="rect">
            <a:avLst/>
          </a:prstGeom>
          <a:noFill/>
          <a:ln w="381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Time2Vec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B4494-4EB2-42B4-9816-F88203F3375E}"/>
              </a:ext>
            </a:extLst>
          </p:cNvPr>
          <p:cNvSpPr/>
          <p:nvPr/>
        </p:nvSpPr>
        <p:spPr>
          <a:xfrm>
            <a:off x="4900538" y="4591457"/>
            <a:ext cx="1905581" cy="699535"/>
          </a:xfrm>
          <a:prstGeom prst="rect">
            <a:avLst/>
          </a:prstGeom>
          <a:noFill/>
          <a:ln w="381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Projection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327B553-CE8B-4E77-9F33-A53B9A2E23DE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5400000" flipH="1" flipV="1">
            <a:off x="5102250" y="4900692"/>
            <a:ext cx="360781" cy="1141379"/>
          </a:xfrm>
          <a:prstGeom prst="bentConnector3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32B7343-EC5D-4D9C-AD17-20E5F66BC440}"/>
              </a:ext>
            </a:extLst>
          </p:cNvPr>
          <p:cNvCxnSpPr>
            <a:stCxn id="4" idx="0"/>
            <a:endCxn id="5" idx="2"/>
          </p:cNvCxnSpPr>
          <p:nvPr/>
        </p:nvCxnSpPr>
        <p:spPr>
          <a:xfrm rot="16200000" flipV="1">
            <a:off x="3960872" y="4900692"/>
            <a:ext cx="360781" cy="1141379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D5B83F2-C40F-4641-B238-D18E2ACFA2CA}"/>
              </a:ext>
            </a:extLst>
          </p:cNvPr>
          <p:cNvCxnSpPr>
            <a:stCxn id="5" idx="0"/>
            <a:endCxn id="28" idx="4"/>
          </p:cNvCxnSpPr>
          <p:nvPr/>
        </p:nvCxnSpPr>
        <p:spPr>
          <a:xfrm rot="5400000" flipH="1" flipV="1">
            <a:off x="3957033" y="3838851"/>
            <a:ext cx="366147" cy="1139067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BD6BA1E-2727-4FFD-96FC-4299F90AA759}"/>
              </a:ext>
            </a:extLst>
          </p:cNvPr>
          <p:cNvCxnSpPr>
            <a:stCxn id="6" idx="0"/>
            <a:endCxn id="28" idx="4"/>
          </p:cNvCxnSpPr>
          <p:nvPr/>
        </p:nvCxnSpPr>
        <p:spPr>
          <a:xfrm rot="16200000" flipV="1">
            <a:off x="5098411" y="3836538"/>
            <a:ext cx="366147" cy="1143691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C06CDE8-5E48-436F-8BD1-D351E91067AC}"/>
              </a:ext>
            </a:extLst>
          </p:cNvPr>
          <p:cNvSpPr/>
          <p:nvPr/>
        </p:nvSpPr>
        <p:spPr>
          <a:xfrm>
            <a:off x="4470287" y="3746605"/>
            <a:ext cx="478705" cy="478705"/>
          </a:xfrm>
          <a:prstGeom prst="ellipse">
            <a:avLst/>
          </a:prstGeom>
          <a:noFill/>
          <a:ln w="381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1656AB9-0686-4AFB-997B-3E1575120D22}"/>
              </a:ext>
            </a:extLst>
          </p:cNvPr>
          <p:cNvSpPr/>
          <p:nvPr/>
        </p:nvSpPr>
        <p:spPr>
          <a:xfrm>
            <a:off x="2648080" y="2237362"/>
            <a:ext cx="4188340" cy="1307868"/>
          </a:xfrm>
          <a:prstGeom prst="roundRect">
            <a:avLst/>
          </a:prstGeom>
          <a:noFill/>
          <a:ln w="38100">
            <a:solidFill>
              <a:srgbClr val="2C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Transformer Encoder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92233CB-E1F5-49E1-903E-17ED42498147}"/>
              </a:ext>
            </a:extLst>
          </p:cNvPr>
          <p:cNvCxnSpPr>
            <a:stCxn id="28" idx="0"/>
            <a:endCxn id="31" idx="2"/>
          </p:cNvCxnSpPr>
          <p:nvPr/>
        </p:nvCxnSpPr>
        <p:spPr>
          <a:xfrm rot="5400000" flipH="1" flipV="1">
            <a:off x="4625257" y="3629612"/>
            <a:ext cx="201375" cy="32611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4A1F68C-F87D-4260-8A0F-0B1483A8D014}"/>
              </a:ext>
            </a:extLst>
          </p:cNvPr>
          <p:cNvSpPr/>
          <p:nvPr/>
        </p:nvSpPr>
        <p:spPr>
          <a:xfrm>
            <a:off x="7379361" y="2237362"/>
            <a:ext cx="1881373" cy="1307868"/>
          </a:xfrm>
          <a:prstGeom prst="roundRect">
            <a:avLst/>
          </a:prstGeom>
          <a:noFill/>
          <a:ln w="38100">
            <a:solidFill>
              <a:srgbClr val="2C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Autoregressive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3C8FAD-323A-4855-AE5A-9C9458ED93E0}"/>
              </a:ext>
            </a:extLst>
          </p:cNvPr>
          <p:cNvCxnSpPr>
            <a:stCxn id="4" idx="3"/>
            <a:endCxn id="36" idx="2"/>
          </p:cNvCxnSpPr>
          <p:nvPr/>
        </p:nvCxnSpPr>
        <p:spPr>
          <a:xfrm flipV="1">
            <a:off x="6806119" y="3545231"/>
            <a:ext cx="1513928" cy="2409291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C8FCE22-AB0B-4B2E-ABD7-F46F827D76CB}"/>
              </a:ext>
            </a:extLst>
          </p:cNvPr>
          <p:cNvSpPr/>
          <p:nvPr/>
        </p:nvSpPr>
        <p:spPr>
          <a:xfrm>
            <a:off x="6834111" y="1430827"/>
            <a:ext cx="478705" cy="478705"/>
          </a:xfrm>
          <a:prstGeom prst="ellipse">
            <a:avLst/>
          </a:prstGeom>
          <a:noFill/>
          <a:ln w="381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23D4ED6-327A-4894-8A4E-65845BA17CB9}"/>
              </a:ext>
            </a:extLst>
          </p:cNvPr>
          <p:cNvCxnSpPr>
            <a:stCxn id="36" idx="0"/>
            <a:endCxn id="43" idx="6"/>
          </p:cNvCxnSpPr>
          <p:nvPr/>
        </p:nvCxnSpPr>
        <p:spPr>
          <a:xfrm rot="16200000" flipV="1">
            <a:off x="7532839" y="1450155"/>
            <a:ext cx="567184" cy="1007233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48DDE99-8D7F-426C-86AB-1C5555BCB090}"/>
              </a:ext>
            </a:extLst>
          </p:cNvPr>
          <p:cNvCxnSpPr>
            <a:stCxn id="31" idx="0"/>
            <a:endCxn id="43" idx="2"/>
          </p:cNvCxnSpPr>
          <p:nvPr/>
        </p:nvCxnSpPr>
        <p:spPr>
          <a:xfrm rot="5400000" flipH="1" flipV="1">
            <a:off x="5504587" y="907841"/>
            <a:ext cx="567184" cy="2091860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8DE31FD-BB28-4C88-8375-593619088880}"/>
                  </a:ext>
                </a:extLst>
              </p:cNvPr>
              <p:cNvSpPr/>
              <p:nvPr/>
            </p:nvSpPr>
            <p:spPr>
              <a:xfrm>
                <a:off x="4948991" y="428542"/>
                <a:ext cx="4245699" cy="605500"/>
              </a:xfrm>
              <a:prstGeom prst="rect">
                <a:avLst/>
              </a:prstGeom>
              <a:noFill/>
              <a:ln w="38100">
                <a:solidFill>
                  <a:srgbClr val="FF7F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8DE31FD-BB28-4C88-8375-593619088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991" y="428542"/>
                <a:ext cx="4245699" cy="605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7F0E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6DEC814-2FCC-4D54-BBDF-6AA56F252165}"/>
              </a:ext>
            </a:extLst>
          </p:cNvPr>
          <p:cNvCxnSpPr>
            <a:stCxn id="43" idx="0"/>
            <a:endCxn id="54" idx="2"/>
          </p:cNvCxnSpPr>
          <p:nvPr/>
        </p:nvCxnSpPr>
        <p:spPr>
          <a:xfrm rot="16200000" flipV="1">
            <a:off x="6874259" y="1231622"/>
            <a:ext cx="396784" cy="1623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55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80C-67F3-40FC-A5A9-76CF75BA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4842F-2C51-4374-BA5F-995427E7D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8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1F77B4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1575</TotalTime>
  <Words>36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Liam Jongsu</dc:creator>
  <cp:lastModifiedBy>Kim Liam Jongsu</cp:lastModifiedBy>
  <cp:revision>42</cp:revision>
  <dcterms:created xsi:type="dcterms:W3CDTF">2021-05-06T01:22:24Z</dcterms:created>
  <dcterms:modified xsi:type="dcterms:W3CDTF">2021-05-07T03:37:51Z</dcterms:modified>
</cp:coreProperties>
</file>