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1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11/10/2010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11/10/2010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11/10/2010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11/10/2010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11/10/2010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Ajax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096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lstStyle/>
          <a:p>
            <a:r>
              <a:rPr lang="en-US" dirty="0" smtClean="0"/>
              <a:t>What is AJAX?</a:t>
            </a:r>
          </a:p>
          <a:p>
            <a:r>
              <a:rPr lang="en-US" dirty="0" smtClean="0"/>
              <a:t>How does ASP.NET handle AJAX?</a:t>
            </a:r>
          </a:p>
          <a:p>
            <a:r>
              <a:rPr lang="en-US" dirty="0" smtClean="0"/>
              <a:t>AJAX Control Toolkit</a:t>
            </a:r>
          </a:p>
          <a:p>
            <a:r>
              <a:rPr lang="en-US" dirty="0" smtClean="0"/>
              <a:t>More Information</a:t>
            </a:r>
          </a:p>
        </p:txBody>
      </p:sp>
    </p:spTree>
    <p:extLst>
      <p:ext uri="{BB962C8B-B14F-4D97-AF65-F5344CB8AC3E}">
        <p14:creationId xmlns:p14="http://schemas.microsoft.com/office/powerpoint/2010/main" val="270436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a:t>
            </a:r>
            <a:endParaRPr lang="en-US" dirty="0"/>
          </a:p>
        </p:txBody>
      </p:sp>
      <p:sp>
        <p:nvSpPr>
          <p:cNvPr id="3" name="Content Placeholder 2"/>
          <p:cNvSpPr>
            <a:spLocks noGrp="1"/>
          </p:cNvSpPr>
          <p:nvPr>
            <p:ph idx="1"/>
          </p:nvPr>
        </p:nvSpPr>
        <p:spPr/>
        <p:txBody>
          <a:bodyPr/>
          <a:lstStyle/>
          <a:p>
            <a:r>
              <a:rPr lang="en-US" dirty="0" smtClean="0"/>
              <a:t>AJAX is a way of programming interactive client applications using the web browser</a:t>
            </a:r>
          </a:p>
          <a:p>
            <a:endParaRPr lang="en-US" dirty="0" smtClean="0"/>
          </a:p>
          <a:p>
            <a:r>
              <a:rPr lang="en-US" dirty="0" smtClean="0"/>
              <a:t>The idea is to create a slick user interface using the web based technologies that do not interfere with the overall experience</a:t>
            </a:r>
          </a:p>
        </p:txBody>
      </p:sp>
    </p:spTree>
    <p:extLst>
      <p:ext uri="{BB962C8B-B14F-4D97-AF65-F5344CB8AC3E}">
        <p14:creationId xmlns:p14="http://schemas.microsoft.com/office/powerpoint/2010/main" val="102671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 concepts of this type of development were introduced in Java Applets in the mid 90s. The applet would interact with the server without effecting the clients ability to use the program.</a:t>
            </a:r>
          </a:p>
          <a:p>
            <a:r>
              <a:rPr lang="en-US" dirty="0" smtClean="0"/>
              <a:t>As applets and web browser plugins began falling out of favor a new technology was created to allow the web browser to have the same type of functionality.</a:t>
            </a:r>
            <a:endParaRPr lang="en-US" dirty="0"/>
          </a:p>
        </p:txBody>
      </p:sp>
    </p:spTree>
    <p:extLst>
      <p:ext uri="{BB962C8B-B14F-4D97-AF65-F5344CB8AC3E}">
        <p14:creationId xmlns:p14="http://schemas.microsoft.com/office/powerpoint/2010/main" val="427937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first </a:t>
            </a:r>
            <a:r>
              <a:rPr lang="en-US" dirty="0"/>
              <a:t>ActiveX </a:t>
            </a:r>
            <a:r>
              <a:rPr lang="en-US" dirty="0" smtClean="0"/>
              <a:t>was used to interact with XMLHTTP libraries (both created by Microsoft). </a:t>
            </a:r>
            <a:br>
              <a:rPr lang="en-US" dirty="0" smtClean="0"/>
            </a:br>
            <a:endParaRPr lang="en-US" dirty="0" smtClean="0"/>
          </a:p>
          <a:p>
            <a:r>
              <a:rPr lang="en-US" dirty="0" smtClean="0"/>
              <a:t>Later Microsoft invented the </a:t>
            </a:r>
            <a:r>
              <a:rPr lang="en-US" dirty="0" err="1" smtClean="0"/>
              <a:t>XMLHttpRequest</a:t>
            </a:r>
            <a:r>
              <a:rPr lang="en-US" dirty="0" smtClean="0"/>
              <a:t> standard which replaced ActiveX. This new standard could be accessed from JavaScript and was designed to pull XML data from servers –AJAX is born. </a:t>
            </a:r>
            <a:br>
              <a:rPr lang="en-US" dirty="0" smtClean="0"/>
            </a:br>
            <a:r>
              <a:rPr lang="en-US" dirty="0" smtClean="0"/>
              <a:t/>
            </a:r>
            <a:br>
              <a:rPr lang="en-US" dirty="0" smtClean="0"/>
            </a:br>
            <a:r>
              <a:rPr lang="en-US" dirty="0" smtClean="0"/>
              <a:t>(AJAX – </a:t>
            </a:r>
            <a:r>
              <a:rPr lang="en-US" dirty="0" err="1" smtClean="0"/>
              <a:t>Asyncronus</a:t>
            </a:r>
            <a:r>
              <a:rPr lang="en-US" dirty="0" smtClean="0"/>
              <a:t> JavaScript and XML)</a:t>
            </a:r>
            <a:br>
              <a:rPr lang="en-US" dirty="0" smtClean="0"/>
            </a:br>
            <a:endParaRPr lang="en-US" dirty="0" smtClean="0"/>
          </a:p>
          <a:p>
            <a:r>
              <a:rPr lang="en-US" dirty="0" smtClean="0"/>
              <a:t>On top of AJAX, web services (SOAP, Simple Object Access Protocol) were also being created to dish out information to clients requesting XML data from AJAX applications.</a:t>
            </a:r>
          </a:p>
          <a:p>
            <a:endParaRPr lang="en-US" dirty="0"/>
          </a:p>
          <a:p>
            <a:r>
              <a:rPr lang="en-US" dirty="0" smtClean="0"/>
              <a:t>We still use these technologies today. HTML5 takes it even further.</a:t>
            </a:r>
            <a:endParaRPr lang="en-US" dirty="0"/>
          </a:p>
        </p:txBody>
      </p:sp>
    </p:spTree>
    <p:extLst>
      <p:ext uri="{BB962C8B-B14F-4D97-AF65-F5344CB8AC3E}">
        <p14:creationId xmlns:p14="http://schemas.microsoft.com/office/powerpoint/2010/main" val="110630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ASP.NET handle AJAX</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AJAX for ASP.NET was released in early 2007 as an extension to ASP.NET 2.0</a:t>
            </a:r>
          </a:p>
          <a:p>
            <a:r>
              <a:rPr lang="en-US" dirty="0" smtClean="0"/>
              <a:t>In version 3.5 AJAX was fully integrated into the Framework</a:t>
            </a:r>
          </a:p>
          <a:p>
            <a:endParaRPr lang="en-US" dirty="0"/>
          </a:p>
          <a:p>
            <a:r>
              <a:rPr lang="en-US" dirty="0" err="1" smtClean="0"/>
              <a:t>asp:ScriptManager</a:t>
            </a:r>
            <a:endParaRPr lang="en-US" dirty="0" smtClean="0"/>
          </a:p>
          <a:p>
            <a:pPr lvl="1"/>
            <a:r>
              <a:rPr lang="en-US" dirty="0" smtClean="0"/>
              <a:t>Used to manage the script on the page</a:t>
            </a:r>
          </a:p>
          <a:p>
            <a:r>
              <a:rPr lang="en-US" dirty="0" err="1" smtClean="0"/>
              <a:t>asp:UpdatePanel</a:t>
            </a:r>
            <a:endParaRPr lang="en-US" dirty="0" smtClean="0"/>
          </a:p>
          <a:p>
            <a:pPr lvl="1"/>
            <a:r>
              <a:rPr lang="en-US" dirty="0" smtClean="0"/>
              <a:t>Used to draw to small sections of a page based on a timed or server event.</a:t>
            </a:r>
          </a:p>
          <a:p>
            <a:endParaRPr lang="en-US" dirty="0"/>
          </a:p>
          <a:p>
            <a:endParaRPr lang="en-US" dirty="0"/>
          </a:p>
        </p:txBody>
      </p:sp>
    </p:spTree>
    <p:extLst>
      <p:ext uri="{BB962C8B-B14F-4D97-AF65-F5344CB8AC3E}">
        <p14:creationId xmlns:p14="http://schemas.microsoft.com/office/powerpoint/2010/main" val="3213903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dirty="0" smtClean="0"/>
              <a:t>AJAX Control Toolkit</a:t>
            </a:r>
          </a:p>
          <a:p>
            <a:pPr lvl="1"/>
            <a:r>
              <a:rPr lang="en-US" dirty="0"/>
              <a:t>http://ajaxcontroltoolkit.codeplex.com</a:t>
            </a:r>
            <a:r>
              <a:rPr lang="en-US" dirty="0" smtClean="0"/>
              <a:t>/</a:t>
            </a:r>
          </a:p>
          <a:p>
            <a:pPr marL="411480" lvl="1" indent="0">
              <a:buNone/>
            </a:pPr>
            <a:endParaRPr lang="en-US" dirty="0" smtClean="0"/>
          </a:p>
          <a:p>
            <a:r>
              <a:rPr lang="en-US" dirty="0" smtClean="0"/>
              <a:t>AJAX Control Toolkit sample site</a:t>
            </a:r>
          </a:p>
          <a:p>
            <a:pPr lvl="1"/>
            <a:r>
              <a:rPr lang="en-US" dirty="0"/>
              <a:t>http://www.asp.net/ajax/ajaxcontroltoolkit/samples</a:t>
            </a:r>
            <a:r>
              <a:rPr lang="en-US" dirty="0" smtClean="0"/>
              <a:t>/</a:t>
            </a:r>
          </a:p>
          <a:p>
            <a:pPr marL="411480" lvl="1" indent="0">
              <a:buNone/>
            </a:pPr>
            <a:endParaRPr lang="en-US" dirty="0"/>
          </a:p>
        </p:txBody>
      </p:sp>
    </p:spTree>
    <p:extLst>
      <p:ext uri="{BB962C8B-B14F-4D97-AF65-F5344CB8AC3E}">
        <p14:creationId xmlns:p14="http://schemas.microsoft.com/office/powerpoint/2010/main" val="2304454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55</TotalTime>
  <Words>232</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Foundry</vt:lpstr>
      <vt:lpstr>ASP.NET Ajax</vt:lpstr>
      <vt:lpstr>What are we going to do today?</vt:lpstr>
      <vt:lpstr>What is AJAX?</vt:lpstr>
      <vt:lpstr>What is AJAX? (Cont.)</vt:lpstr>
      <vt:lpstr>What is AJAX? (Cont.)</vt:lpstr>
      <vt:lpstr>How does ASP.NET handle AJAX?</vt:lpstr>
      <vt:lpstr>More Information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Ajax</dc:title>
  <dc:creator>Justin Antoszek</dc:creator>
  <cp:lastModifiedBy>Justin Antoszek</cp:lastModifiedBy>
  <cp:revision>5</cp:revision>
  <dcterms:created xsi:type="dcterms:W3CDTF">2006-08-16T00:00:00Z</dcterms:created>
  <dcterms:modified xsi:type="dcterms:W3CDTF">2010-11-10T16:51:31Z</dcterms:modified>
</cp:coreProperties>
</file>