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5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14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11/10/2010</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11/10/2010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11/10/2010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11/10/2010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11/10/2010</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11/10/2010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11/10/2010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11/10/2010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11/10/2010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11/10/2010</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11/10/2010</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D8BD707-D9CF-40AE-B4C6-C98DA3205C09}" type="datetimeFigureOut">
              <a:rPr lang="en-US" smtClean="0"/>
              <a:pPr/>
              <a:t>11/10/2010</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ASP.NET State Management Overview</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661594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More Information Session </a:t>
            </a:r>
            <a:r>
              <a:rPr lang="en-US" dirty="0" smtClean="0"/>
              <a:t>State</a:t>
            </a:r>
            <a:endParaRPr lang="en-US" dirty="0"/>
          </a:p>
        </p:txBody>
      </p:sp>
      <p:sp>
        <p:nvSpPr>
          <p:cNvPr id="3" name="Content Placeholder 2"/>
          <p:cNvSpPr>
            <a:spLocks noGrp="1"/>
          </p:cNvSpPr>
          <p:nvPr>
            <p:ph idx="1"/>
          </p:nvPr>
        </p:nvSpPr>
        <p:spPr/>
        <p:txBody>
          <a:bodyPr>
            <a:normAutofit lnSpcReduction="10000"/>
          </a:bodyPr>
          <a:lstStyle/>
          <a:p>
            <a:r>
              <a:rPr lang="en-US" dirty="0" smtClean="0"/>
              <a:t>More Details</a:t>
            </a:r>
          </a:p>
          <a:p>
            <a:pPr lvl="1"/>
            <a:r>
              <a:rPr lang="en-US" dirty="0" smtClean="0"/>
              <a:t>Default timeout of 30 minutes of no activity</a:t>
            </a:r>
          </a:p>
          <a:p>
            <a:pPr lvl="2"/>
            <a:r>
              <a:rPr lang="en-US" dirty="0" smtClean="0"/>
              <a:t>The session expires, memory is cleared.</a:t>
            </a:r>
          </a:p>
          <a:p>
            <a:pPr lvl="2"/>
            <a:r>
              <a:rPr lang="en-US" dirty="0" smtClean="0"/>
              <a:t>Be sure to check if the session is valid or not because you will get ‘Null Exception Errors’ if it is invalid.</a:t>
            </a:r>
          </a:p>
          <a:p>
            <a:pPr lvl="1"/>
            <a:r>
              <a:rPr lang="en-US" dirty="0" smtClean="0"/>
              <a:t>Session information can be stored in the web server, OR in an SQL Server database. If your application lives in a web-server farm be sure to use SQL Session state storage</a:t>
            </a:r>
          </a:p>
          <a:p>
            <a:pPr lvl="1"/>
            <a:r>
              <a:rPr lang="en-US" dirty="0" smtClean="0"/>
              <a:t>You can configure all the details of the session in the </a:t>
            </a:r>
            <a:r>
              <a:rPr lang="en-US" dirty="0" err="1" smtClean="0"/>
              <a:t>Web.Config</a:t>
            </a:r>
            <a:r>
              <a:rPr lang="en-US" dirty="0" smtClean="0"/>
              <a:t> </a:t>
            </a:r>
            <a:endParaRPr lang="en-US" dirty="0"/>
          </a:p>
        </p:txBody>
      </p:sp>
    </p:spTree>
    <p:extLst>
      <p:ext uri="{BB962C8B-B14F-4D97-AF65-F5344CB8AC3E}">
        <p14:creationId xmlns:p14="http://schemas.microsoft.com/office/powerpoint/2010/main" val="5884747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Information</a:t>
            </a:r>
            <a:endParaRPr lang="en-US" dirty="0"/>
          </a:p>
        </p:txBody>
      </p:sp>
      <p:sp>
        <p:nvSpPr>
          <p:cNvPr id="3" name="Content Placeholder 2"/>
          <p:cNvSpPr>
            <a:spLocks noGrp="1"/>
          </p:cNvSpPr>
          <p:nvPr>
            <p:ph idx="1"/>
          </p:nvPr>
        </p:nvSpPr>
        <p:spPr/>
        <p:txBody>
          <a:bodyPr/>
          <a:lstStyle/>
          <a:p>
            <a:pPr marL="0" indent="0">
              <a:buNone/>
            </a:pPr>
            <a:r>
              <a:rPr lang="en-US" dirty="0"/>
              <a:t>Visit http://</a:t>
            </a:r>
            <a:r>
              <a:rPr lang="en-US" dirty="0" smtClean="0"/>
              <a:t>msdn.microsoft.com/en-us/library/75x4ha6s.aspx for more information regarding State Management.</a:t>
            </a:r>
            <a:endParaRPr lang="en-US" dirty="0"/>
          </a:p>
        </p:txBody>
      </p:sp>
    </p:spTree>
    <p:extLst>
      <p:ext uri="{BB962C8B-B14F-4D97-AF65-F5344CB8AC3E}">
        <p14:creationId xmlns:p14="http://schemas.microsoft.com/office/powerpoint/2010/main" val="1233800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we going to do today?</a:t>
            </a:r>
            <a:endParaRPr lang="en-US" dirty="0"/>
          </a:p>
        </p:txBody>
      </p:sp>
      <p:sp>
        <p:nvSpPr>
          <p:cNvPr id="3" name="Content Placeholder 2"/>
          <p:cNvSpPr>
            <a:spLocks noGrp="1"/>
          </p:cNvSpPr>
          <p:nvPr>
            <p:ph idx="1"/>
          </p:nvPr>
        </p:nvSpPr>
        <p:spPr/>
        <p:txBody>
          <a:bodyPr/>
          <a:lstStyle/>
          <a:p>
            <a:r>
              <a:rPr lang="en-US" dirty="0" smtClean="0"/>
              <a:t>What is state management?</a:t>
            </a:r>
          </a:p>
          <a:p>
            <a:r>
              <a:rPr lang="en-US" dirty="0" smtClean="0"/>
              <a:t>State </a:t>
            </a:r>
            <a:r>
              <a:rPr lang="en-US" dirty="0" smtClean="0"/>
              <a:t>Managers</a:t>
            </a:r>
          </a:p>
          <a:p>
            <a:r>
              <a:rPr lang="en-US" dirty="0" smtClean="0"/>
              <a:t>More Information Session </a:t>
            </a:r>
            <a:r>
              <a:rPr lang="en-US" dirty="0" smtClean="0"/>
              <a:t>State</a:t>
            </a:r>
          </a:p>
          <a:p>
            <a:r>
              <a:rPr lang="en-US" dirty="0" smtClean="0"/>
              <a:t>More information</a:t>
            </a:r>
          </a:p>
        </p:txBody>
      </p:sp>
    </p:spTree>
    <p:extLst>
      <p:ext uri="{BB962C8B-B14F-4D97-AF65-F5344CB8AC3E}">
        <p14:creationId xmlns:p14="http://schemas.microsoft.com/office/powerpoint/2010/main" val="13908686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state management?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new instance of a web page class is created each time the page is posted to the server. In traditional web programming, this would mean that all information associated with the page and the controls on the page would be lost with each round trip. For example, if a user enters information into a text box, that information would be lost in the round trip from the browser or client to the server.</a:t>
            </a:r>
            <a:br>
              <a:rPr lang="en-US" dirty="0" smtClean="0"/>
            </a:br>
            <a:r>
              <a:rPr lang="en-US" dirty="0" smtClean="0"/>
              <a:t>~ MSDN</a:t>
            </a:r>
            <a:endParaRPr lang="en-US" dirty="0"/>
          </a:p>
        </p:txBody>
      </p:sp>
    </p:spTree>
    <p:extLst>
      <p:ext uri="{BB962C8B-B14F-4D97-AF65-F5344CB8AC3E}">
        <p14:creationId xmlns:p14="http://schemas.microsoft.com/office/powerpoint/2010/main" val="24430662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state management? (Cont.)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 get around this limitation ASP.NET includes several technologies to get around this problem.</a:t>
            </a:r>
            <a:br>
              <a:rPr lang="en-US" dirty="0" smtClean="0"/>
            </a:br>
            <a:endParaRPr lang="en-US" dirty="0" smtClean="0"/>
          </a:p>
          <a:p>
            <a:r>
              <a:rPr lang="en-US" dirty="0" smtClean="0"/>
              <a:t>Client State technologies</a:t>
            </a:r>
          </a:p>
          <a:p>
            <a:pPr lvl="1"/>
            <a:r>
              <a:rPr lang="en-US" dirty="0" smtClean="0"/>
              <a:t>View State</a:t>
            </a:r>
          </a:p>
          <a:p>
            <a:pPr lvl="1"/>
            <a:r>
              <a:rPr lang="en-US" dirty="0" smtClean="0"/>
              <a:t>Control State</a:t>
            </a:r>
          </a:p>
          <a:p>
            <a:pPr lvl="1"/>
            <a:r>
              <a:rPr lang="en-US" dirty="0" smtClean="0"/>
              <a:t>Hidden Fields</a:t>
            </a:r>
          </a:p>
          <a:p>
            <a:pPr lvl="1"/>
            <a:r>
              <a:rPr lang="en-US" dirty="0" smtClean="0"/>
              <a:t>Cookies</a:t>
            </a:r>
          </a:p>
          <a:p>
            <a:pPr lvl="1"/>
            <a:r>
              <a:rPr lang="en-US" dirty="0" smtClean="0"/>
              <a:t>Request String</a:t>
            </a:r>
            <a:br>
              <a:rPr lang="en-US" dirty="0" smtClean="0"/>
            </a:br>
            <a:endParaRPr lang="en-US" dirty="0" smtClean="0"/>
          </a:p>
          <a:p>
            <a:r>
              <a:rPr lang="en-US" dirty="0" smtClean="0"/>
              <a:t>Server State technologies </a:t>
            </a:r>
          </a:p>
          <a:p>
            <a:pPr lvl="1"/>
            <a:r>
              <a:rPr lang="en-US" dirty="0" smtClean="0"/>
              <a:t>Application State</a:t>
            </a:r>
          </a:p>
          <a:p>
            <a:pPr lvl="1"/>
            <a:r>
              <a:rPr lang="en-US" smtClean="0"/>
              <a:t>Session State</a:t>
            </a:r>
            <a:endParaRPr lang="en-US" dirty="0" smtClean="0"/>
          </a:p>
        </p:txBody>
      </p:sp>
    </p:spTree>
    <p:extLst>
      <p:ext uri="{BB962C8B-B14F-4D97-AF65-F5344CB8AC3E}">
        <p14:creationId xmlns:p14="http://schemas.microsoft.com/office/powerpoint/2010/main" val="3803774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Managers</a:t>
            </a:r>
            <a:endParaRPr lang="en-US" dirty="0"/>
          </a:p>
        </p:txBody>
      </p:sp>
      <p:sp>
        <p:nvSpPr>
          <p:cNvPr id="3" name="Content Placeholder 2"/>
          <p:cNvSpPr>
            <a:spLocks noGrp="1"/>
          </p:cNvSpPr>
          <p:nvPr>
            <p:ph idx="1"/>
          </p:nvPr>
        </p:nvSpPr>
        <p:spPr/>
        <p:txBody>
          <a:bodyPr/>
          <a:lstStyle/>
          <a:p>
            <a:r>
              <a:rPr lang="en-US" dirty="0" smtClean="0"/>
              <a:t>View State</a:t>
            </a:r>
          </a:p>
          <a:p>
            <a:pPr lvl="1"/>
            <a:r>
              <a:rPr lang="en-US" dirty="0" smtClean="0"/>
              <a:t>Provides a dictionary object for retaining values between multiple requests for the same page. This function is enabled by default.</a:t>
            </a:r>
          </a:p>
          <a:p>
            <a:pPr lvl="1"/>
            <a:r>
              <a:rPr lang="en-US" dirty="0" smtClean="0"/>
              <a:t>When a page is processed, the current state of the page and controls is hashed into a string and saved in the page as a hidden field, or multiple hidden fields if the amount of information is to large.</a:t>
            </a:r>
            <a:endParaRPr lang="en-US" dirty="0"/>
          </a:p>
        </p:txBody>
      </p:sp>
    </p:spTree>
    <p:extLst>
      <p:ext uri="{BB962C8B-B14F-4D97-AF65-F5344CB8AC3E}">
        <p14:creationId xmlns:p14="http://schemas.microsoft.com/office/powerpoint/2010/main" val="1964345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Managers (Cont.)</a:t>
            </a:r>
            <a:endParaRPr lang="en-US" dirty="0"/>
          </a:p>
        </p:txBody>
      </p:sp>
      <p:sp>
        <p:nvSpPr>
          <p:cNvPr id="3" name="Content Placeholder 2"/>
          <p:cNvSpPr>
            <a:spLocks noGrp="1"/>
          </p:cNvSpPr>
          <p:nvPr>
            <p:ph idx="1"/>
          </p:nvPr>
        </p:nvSpPr>
        <p:spPr/>
        <p:txBody>
          <a:bodyPr>
            <a:normAutofit fontScale="92500"/>
          </a:bodyPr>
          <a:lstStyle/>
          <a:p>
            <a:r>
              <a:rPr lang="en-US" dirty="0" smtClean="0"/>
              <a:t>Control State</a:t>
            </a:r>
          </a:p>
          <a:p>
            <a:pPr lvl="1"/>
            <a:r>
              <a:rPr lang="en-US" dirty="0" smtClean="0"/>
              <a:t>Generally used in hand written controls</a:t>
            </a:r>
          </a:p>
          <a:p>
            <a:pPr lvl="1"/>
            <a:r>
              <a:rPr lang="en-US" dirty="0" smtClean="0"/>
              <a:t>Allows you to persist Property information that is specific to a control</a:t>
            </a:r>
          </a:p>
          <a:p>
            <a:pPr marL="411480" lvl="1" indent="0">
              <a:buNone/>
            </a:pPr>
            <a:endParaRPr lang="en-US" dirty="0" smtClean="0"/>
          </a:p>
          <a:p>
            <a:r>
              <a:rPr lang="en-US" dirty="0" smtClean="0"/>
              <a:t>Hidden Fields</a:t>
            </a:r>
          </a:p>
          <a:p>
            <a:pPr lvl="1"/>
            <a:r>
              <a:rPr lang="en-US" dirty="0" smtClean="0"/>
              <a:t>You can store text information in the </a:t>
            </a:r>
            <a:r>
              <a:rPr lang="en-US" dirty="0" err="1" smtClean="0"/>
              <a:t>asp:HiddenField</a:t>
            </a:r>
            <a:r>
              <a:rPr lang="en-US" dirty="0" smtClean="0"/>
              <a:t> control. Information stored in this control is not rendered to the page. NOTE that it is easy to manipulate pages manually, do not store sensitive information in this field and if you do – encrypt it.</a:t>
            </a:r>
            <a:endParaRPr lang="en-US" dirty="0"/>
          </a:p>
        </p:txBody>
      </p:sp>
    </p:spTree>
    <p:extLst>
      <p:ext uri="{BB962C8B-B14F-4D97-AF65-F5344CB8AC3E}">
        <p14:creationId xmlns:p14="http://schemas.microsoft.com/office/powerpoint/2010/main" val="1173147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Managers (Cont.)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Cookies</a:t>
            </a:r>
          </a:p>
          <a:p>
            <a:pPr lvl="1"/>
            <a:r>
              <a:rPr lang="en-US" dirty="0" smtClean="0"/>
              <a:t>A cookie is a small amount of data that is stored either in a text file on the client file system, or in memory in the client browser.</a:t>
            </a:r>
          </a:p>
          <a:p>
            <a:pPr lvl="1"/>
            <a:r>
              <a:rPr lang="en-US" dirty="0" smtClean="0"/>
              <a:t>You can use cookies to store information about a particular client, session or application. </a:t>
            </a:r>
            <a:br>
              <a:rPr lang="en-US" dirty="0" smtClean="0"/>
            </a:br>
            <a:endParaRPr lang="en-US" dirty="0" smtClean="0"/>
          </a:p>
          <a:p>
            <a:r>
              <a:rPr lang="en-US" dirty="0" smtClean="0"/>
              <a:t>Query Strings</a:t>
            </a:r>
          </a:p>
          <a:p>
            <a:pPr lvl="1"/>
            <a:r>
              <a:rPr lang="en-US" dirty="0" smtClean="0"/>
              <a:t>A query string is a Request String that has information appended to the end of it. (PHP uses this method exclusively).</a:t>
            </a:r>
          </a:p>
          <a:p>
            <a:pPr lvl="1"/>
            <a:r>
              <a:rPr lang="en-US" dirty="0" smtClean="0"/>
              <a:t>The information in the request string is then used to draw the page based on the input.</a:t>
            </a:r>
            <a:br>
              <a:rPr lang="en-US" dirty="0" smtClean="0"/>
            </a:br>
            <a:endParaRPr lang="en-US" dirty="0" smtClean="0"/>
          </a:p>
          <a:p>
            <a:pPr marL="411480" lvl="1" indent="0">
              <a:buNone/>
            </a:pPr>
            <a:r>
              <a:rPr lang="en-US" dirty="0"/>
              <a:t>http://www.contoso.com/listwidgets.aspx?category=basic&amp;price=100 </a:t>
            </a:r>
          </a:p>
        </p:txBody>
      </p:sp>
    </p:spTree>
    <p:extLst>
      <p:ext uri="{BB962C8B-B14F-4D97-AF65-F5344CB8AC3E}">
        <p14:creationId xmlns:p14="http://schemas.microsoft.com/office/powerpoint/2010/main" val="21588922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Managers (Cont.)</a:t>
            </a:r>
            <a:endParaRPr lang="en-US" dirty="0"/>
          </a:p>
        </p:txBody>
      </p:sp>
      <p:sp>
        <p:nvSpPr>
          <p:cNvPr id="3" name="Content Placeholder 2"/>
          <p:cNvSpPr>
            <a:spLocks noGrp="1"/>
          </p:cNvSpPr>
          <p:nvPr>
            <p:ph idx="1"/>
          </p:nvPr>
        </p:nvSpPr>
        <p:spPr/>
        <p:txBody>
          <a:bodyPr/>
          <a:lstStyle/>
          <a:p>
            <a:r>
              <a:rPr lang="en-US" dirty="0" smtClean="0"/>
              <a:t>Application State</a:t>
            </a:r>
          </a:p>
          <a:p>
            <a:pPr lvl="1"/>
            <a:r>
              <a:rPr lang="en-US" dirty="0" smtClean="0"/>
              <a:t>ASP.NET allows you to save values using application state for each active web application.</a:t>
            </a:r>
          </a:p>
          <a:p>
            <a:pPr lvl="2"/>
            <a:r>
              <a:rPr lang="en-US" dirty="0" smtClean="0"/>
              <a:t>Application state is created for each web application when the application is loaded. Once information is added to the application the server manages it. When the application is not longer in use the memory is cleared until the application starts again.</a:t>
            </a:r>
          </a:p>
          <a:p>
            <a:pPr lvl="1"/>
            <a:r>
              <a:rPr lang="en-US" dirty="0" smtClean="0"/>
              <a:t>Consists of a </a:t>
            </a:r>
            <a:r>
              <a:rPr lang="en-US" dirty="0" err="1" smtClean="0"/>
              <a:t>Key:Value</a:t>
            </a:r>
            <a:r>
              <a:rPr lang="en-US" dirty="0" smtClean="0"/>
              <a:t> dictionary accessible from anywhere in the application.</a:t>
            </a:r>
            <a:endParaRPr lang="en-US" dirty="0"/>
          </a:p>
        </p:txBody>
      </p:sp>
    </p:spTree>
    <p:extLst>
      <p:ext uri="{BB962C8B-B14F-4D97-AF65-F5344CB8AC3E}">
        <p14:creationId xmlns:p14="http://schemas.microsoft.com/office/powerpoint/2010/main" val="2873607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State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ASP.NET allows you to save values by using session state for each active web application session.</a:t>
            </a:r>
          </a:p>
          <a:p>
            <a:pPr lvl="1"/>
            <a:r>
              <a:rPr lang="en-US" dirty="0" smtClean="0"/>
              <a:t>A Session is created for each individual user that accesses the web application. When the Session times out from inactivity (default 30 minutes) or when the user closes the browser the session is </a:t>
            </a:r>
            <a:r>
              <a:rPr lang="en-US" dirty="0" err="1" smtClean="0"/>
              <a:t>destoryed</a:t>
            </a:r>
            <a:r>
              <a:rPr lang="en-US" dirty="0" smtClean="0"/>
              <a:t> and the memory freed.</a:t>
            </a:r>
          </a:p>
          <a:p>
            <a:r>
              <a:rPr lang="en-US" dirty="0" smtClean="0"/>
              <a:t>Session state is </a:t>
            </a:r>
            <a:r>
              <a:rPr lang="en-US" dirty="0" err="1" smtClean="0"/>
              <a:t>Key:Value</a:t>
            </a:r>
            <a:r>
              <a:rPr lang="en-US" dirty="0" smtClean="0"/>
              <a:t> dictionary accessible from anywhere in the application.</a:t>
            </a:r>
          </a:p>
          <a:p>
            <a:r>
              <a:rPr lang="en-US" dirty="0" smtClean="0"/>
              <a:t>This is the most commonly used State Management tool</a:t>
            </a:r>
            <a:endParaRPr lang="en-US" dirty="0"/>
          </a:p>
        </p:txBody>
      </p:sp>
    </p:spTree>
    <p:extLst>
      <p:ext uri="{BB962C8B-B14F-4D97-AF65-F5344CB8AC3E}">
        <p14:creationId xmlns:p14="http://schemas.microsoft.com/office/powerpoint/2010/main" val="6552677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25</TotalTime>
  <Words>593</Words>
  <Application>Microsoft Office PowerPoint</Application>
  <PresentationFormat>On-screen Show (4:3)</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Foundry</vt:lpstr>
      <vt:lpstr>ASP.NET State Management Overview</vt:lpstr>
      <vt:lpstr>What are we going to do today?</vt:lpstr>
      <vt:lpstr>What is state management?</vt:lpstr>
      <vt:lpstr>What is state management? (Cont.)</vt:lpstr>
      <vt:lpstr>State Managers</vt:lpstr>
      <vt:lpstr>State Managers (Cont.)</vt:lpstr>
      <vt:lpstr>State Managers (Cont.)</vt:lpstr>
      <vt:lpstr>State Managers (Cont.)</vt:lpstr>
      <vt:lpstr>Session State</vt:lpstr>
      <vt:lpstr>More Information Session State</vt:lpstr>
      <vt:lpstr>More Information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State Management Overview</dc:title>
  <dc:creator>Justin Antoszek</dc:creator>
  <cp:lastModifiedBy>Justin Antoszek</cp:lastModifiedBy>
  <cp:revision>4</cp:revision>
  <dcterms:created xsi:type="dcterms:W3CDTF">2006-08-16T00:00:00Z</dcterms:created>
  <dcterms:modified xsi:type="dcterms:W3CDTF">2010-11-10T15:44:01Z</dcterms:modified>
</cp:coreProperties>
</file>