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custom errors sections defines what your application should to when an unhandled error </a:t>
            </a:r>
            <a:r>
              <a:rPr lang="en-US" dirty="0" err="1" smtClean="0"/>
              <a:t>occures</a:t>
            </a:r>
            <a:r>
              <a:rPr lang="en-US" dirty="0" smtClean="0"/>
              <a:t>. (404, to an exception that was not caught,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customErrors</a:t>
            </a:r>
            <a:r>
              <a:rPr lang="en-US" sz="2000" dirty="0" smtClean="0"/>
              <a:t> mode=“On”&gt;</a:t>
            </a:r>
          </a:p>
          <a:p>
            <a:pPr marL="0" indent="0">
              <a:buNone/>
            </a:pPr>
            <a:r>
              <a:rPr lang="en-US" sz="2000" dirty="0" smtClean="0"/>
              <a:t>	&lt;error </a:t>
            </a:r>
            <a:r>
              <a:rPr lang="en-US" sz="2000" dirty="0" err="1" smtClean="0"/>
              <a:t>statusCode</a:t>
            </a:r>
            <a:r>
              <a:rPr lang="en-US" sz="2000" dirty="0" smtClean="0"/>
              <a:t>=“404” redirect=“~/Error_404.html” /&gt;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customErrors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Mode: </a:t>
            </a:r>
            <a:r>
              <a:rPr lang="en-US" sz="2000" dirty="0" err="1" smtClean="0"/>
              <a:t>On|Off|RemoteOnly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On: The custom errors are always used</a:t>
            </a:r>
          </a:p>
          <a:p>
            <a:pPr marL="0" indent="0">
              <a:buNone/>
            </a:pPr>
            <a:r>
              <a:rPr lang="en-US" sz="2000" dirty="0" smtClean="0"/>
              <a:t>Off: The custom errors are always off</a:t>
            </a:r>
          </a:p>
          <a:p>
            <a:pPr marL="0" indent="0">
              <a:buNone/>
            </a:pPr>
            <a:r>
              <a:rPr lang="en-US" sz="2000" dirty="0" err="1" smtClean="0"/>
              <a:t>RemoteOnly</a:t>
            </a:r>
            <a:r>
              <a:rPr lang="en-US" sz="2000" dirty="0" smtClean="0"/>
              <a:t>: The custom errors are On if they are accessed from a remote machine, and Off if they are accessed from the development machine (</a:t>
            </a:r>
            <a:r>
              <a:rPr lang="en-US" sz="2000" dirty="0" err="1" smtClean="0"/>
              <a:t>localhost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4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 /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Configuration Setting</a:t>
            </a:r>
          </a:p>
          <a:p>
            <a:r>
              <a:rPr lang="en-US" dirty="0" smtClean="0"/>
              <a:t>Used only to change how users are authenticated in your site. Can change the authorization scheme from Forms to Windows, to Password, or to disable authentication altogether</a:t>
            </a:r>
          </a:p>
          <a:p>
            <a:r>
              <a:rPr lang="en-US" dirty="0" smtClean="0"/>
              <a:t>Default value: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Gives the programmers feedback on what is happening on every page load. The output is appended to the bottom of the page.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en-US" dirty="0"/>
              <a:t>&lt;trace enabled="true" </a:t>
            </a:r>
            <a:r>
              <a:rPr lang="en-US" dirty="0" err="1"/>
              <a:t>pageOutput</a:t>
            </a:r>
            <a:r>
              <a:rPr lang="en-US" dirty="0"/>
              <a:t>="true" </a:t>
            </a:r>
            <a:r>
              <a:rPr lang="en-US" dirty="0" err="1"/>
              <a:t>localOnly</a:t>
            </a:r>
            <a:r>
              <a:rPr lang="en-US" dirty="0"/>
              <a:t>="true" </a:t>
            </a:r>
            <a:r>
              <a:rPr lang="en-US" dirty="0" err="1"/>
              <a:t>traceMode</a:t>
            </a:r>
            <a:r>
              <a:rPr lang="en-US" dirty="0"/>
              <a:t>="</a:t>
            </a:r>
            <a:r>
              <a:rPr lang="en-US" dirty="0" err="1"/>
              <a:t>SortByTime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&lt;/configuration&gt;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Compilation allows the developers to turn debugging on and off and define which runtime (.NET framework) the application uses.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/>
              <a:t>compilation debug="</a:t>
            </a:r>
            <a:r>
              <a:rPr lang="en-US" dirty="0" smtClean="0"/>
              <a:t>true“ </a:t>
            </a:r>
            <a:r>
              <a:rPr lang="en-US" dirty="0" err="1" smtClean="0"/>
              <a:t>targetFramework</a:t>
            </a:r>
            <a:r>
              <a:rPr lang="en-US" dirty="0"/>
              <a:t>="4.0" /&gt;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/>
              <a:t> </a:t>
            </a:r>
            <a:r>
              <a:rPr lang="en-US" smtClean="0"/>
              <a:t>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&lt;/configuration&gt;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web.config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uses the </a:t>
            </a:r>
            <a:r>
              <a:rPr lang="en-US" dirty="0" err="1" smtClean="0"/>
              <a:t>web.config</a:t>
            </a:r>
            <a:r>
              <a:rPr lang="en-US" dirty="0" smtClean="0"/>
              <a:t> and how?</a:t>
            </a:r>
          </a:p>
          <a:p>
            <a:r>
              <a:rPr lang="en-US" dirty="0" smtClean="0"/>
              <a:t>Important Sections</a:t>
            </a:r>
          </a:p>
          <a:p>
            <a:pPr lvl="1"/>
            <a:r>
              <a:rPr lang="en-US" dirty="0" err="1" smtClean="0"/>
              <a:t>appSettings</a:t>
            </a:r>
            <a:endParaRPr lang="en-US" dirty="0" smtClean="0"/>
          </a:p>
          <a:p>
            <a:pPr lvl="1"/>
            <a:r>
              <a:rPr lang="en-US" dirty="0" err="1" smtClean="0"/>
              <a:t>connectionStrings</a:t>
            </a:r>
            <a:endParaRPr lang="en-US" dirty="0" smtClean="0"/>
          </a:p>
          <a:p>
            <a:pPr lvl="1"/>
            <a:r>
              <a:rPr lang="en-US" dirty="0" err="1" smtClean="0"/>
              <a:t>system.web</a:t>
            </a:r>
            <a:endParaRPr lang="en-US" dirty="0" smtClean="0"/>
          </a:p>
          <a:p>
            <a:pPr lvl="2"/>
            <a:r>
              <a:rPr lang="en-US" dirty="0" smtClean="0"/>
              <a:t>Globalization</a:t>
            </a:r>
          </a:p>
          <a:p>
            <a:pPr lvl="2"/>
            <a:r>
              <a:rPr lang="en-US" dirty="0" err="1" smtClean="0"/>
              <a:t>CustomErrors</a:t>
            </a:r>
            <a:endParaRPr lang="en-US" dirty="0" smtClean="0"/>
          </a:p>
          <a:p>
            <a:pPr lvl="2"/>
            <a:r>
              <a:rPr lang="en-US" dirty="0" smtClean="0"/>
              <a:t>Authentication/Authorization</a:t>
            </a:r>
          </a:p>
          <a:p>
            <a:pPr lvl="2"/>
            <a:r>
              <a:rPr lang="en-US" dirty="0" smtClean="0"/>
              <a:t>Trace</a:t>
            </a:r>
          </a:p>
          <a:p>
            <a:pPr lvl="2"/>
            <a:r>
              <a:rPr lang="en-US" dirty="0" smtClean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7379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web.config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web </a:t>
            </a:r>
            <a:r>
              <a:rPr lang="en-US" dirty="0" err="1" smtClean="0"/>
              <a:t>config</a:t>
            </a:r>
            <a:r>
              <a:rPr lang="en-US" dirty="0" smtClean="0"/>
              <a:t> file is an XML document that contains configuration settings for your web application.</a:t>
            </a:r>
          </a:p>
          <a:p>
            <a:pPr lvl="1"/>
            <a:r>
              <a:rPr lang="en-US" dirty="0" smtClean="0"/>
              <a:t>It defines global application variables (</a:t>
            </a:r>
            <a:r>
              <a:rPr lang="en-US" dirty="0" err="1" smtClean="0"/>
              <a:t>appSettings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Holds database connection information</a:t>
            </a:r>
          </a:p>
          <a:p>
            <a:pPr lvl="1"/>
            <a:r>
              <a:rPr lang="en-US" dirty="0" smtClean="0"/>
              <a:t>Defines who and how users can access the website</a:t>
            </a:r>
          </a:p>
          <a:p>
            <a:pPr lvl="1"/>
            <a:r>
              <a:rPr lang="en-US" dirty="0" smtClean="0"/>
              <a:t>Holds globalization information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209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the </a:t>
            </a:r>
            <a:r>
              <a:rPr lang="en-US" dirty="0" err="1" smtClean="0"/>
              <a:t>web.config</a:t>
            </a:r>
            <a:r>
              <a:rPr lang="en-US" dirty="0" smtClean="0"/>
              <a:t> and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people</a:t>
            </a:r>
          </a:p>
          <a:p>
            <a:pPr lvl="1"/>
            <a:r>
              <a:rPr lang="en-US" dirty="0" smtClean="0"/>
              <a:t>Programmer</a:t>
            </a:r>
          </a:p>
          <a:p>
            <a:pPr lvl="2"/>
            <a:r>
              <a:rPr lang="en-US" dirty="0" smtClean="0"/>
              <a:t>The programmer prepopulates the web </a:t>
            </a:r>
            <a:r>
              <a:rPr lang="en-US" dirty="0" err="1" smtClean="0"/>
              <a:t>config</a:t>
            </a:r>
            <a:r>
              <a:rPr lang="en-US" dirty="0" smtClean="0"/>
              <a:t> file with all the important information needed to allow the application to run</a:t>
            </a:r>
          </a:p>
          <a:p>
            <a:pPr lvl="1"/>
            <a:r>
              <a:rPr lang="en-US" dirty="0" smtClean="0"/>
              <a:t>Web Server</a:t>
            </a:r>
          </a:p>
          <a:p>
            <a:pPr lvl="2"/>
            <a:r>
              <a:rPr lang="en-US" dirty="0" smtClean="0"/>
              <a:t>Internet Information Systems (IIS) is the default Web Hosting server built into all Professional (and above) versions of Windows.</a:t>
            </a:r>
          </a:p>
          <a:p>
            <a:pPr lvl="2"/>
            <a:r>
              <a:rPr lang="en-US" dirty="0" smtClean="0"/>
              <a:t>When an application is installed IIS reads the web </a:t>
            </a:r>
            <a:r>
              <a:rPr lang="en-US" dirty="0" err="1" smtClean="0"/>
              <a:t>config</a:t>
            </a:r>
            <a:r>
              <a:rPr lang="en-US" dirty="0" smtClean="0"/>
              <a:t> to determine how to proceed with running the application</a:t>
            </a:r>
          </a:p>
          <a:p>
            <a:pPr lvl="2"/>
            <a:r>
              <a:rPr lang="en-US" dirty="0" smtClean="0"/>
              <a:t>It takes the info, sets up access to the file system, sets up how the server will run, how to handle connections, etc.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Holds </a:t>
            </a:r>
            <a:r>
              <a:rPr lang="en-US" dirty="0" err="1" smtClean="0"/>
              <a:t>Key:Value</a:t>
            </a:r>
            <a:r>
              <a:rPr lang="en-US" dirty="0" smtClean="0"/>
              <a:t> pairs of global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appSettings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add key="</a:t>
            </a:r>
            <a:r>
              <a:rPr lang="en-US" sz="2000" dirty="0" err="1"/>
              <a:t>webMasterName</a:t>
            </a:r>
            <a:r>
              <a:rPr lang="en-US" sz="2000" dirty="0"/>
              <a:t>" value="Justin </a:t>
            </a:r>
            <a:r>
              <a:rPr lang="en-US" sz="2000" dirty="0" err="1"/>
              <a:t>Antoszek</a:t>
            </a:r>
            <a:r>
              <a:rPr lang="en-US" sz="2000" dirty="0"/>
              <a:t>" </a:t>
            </a:r>
            <a:r>
              <a:rPr lang="en-US" sz="2000" dirty="0" smtClean="0"/>
              <a:t>/&gt;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add key="</a:t>
            </a:r>
            <a:r>
              <a:rPr lang="en-US" sz="2000" dirty="0" err="1" smtClean="0"/>
              <a:t>contactInfo</a:t>
            </a:r>
            <a:r>
              <a:rPr lang="en-US" sz="2000" dirty="0" smtClean="0"/>
              <a:t>" value</a:t>
            </a:r>
            <a:r>
              <a:rPr lang="en-US" sz="2000" dirty="0"/>
              <a:t>="</a:t>
            </a:r>
            <a:r>
              <a:rPr lang="en-US" sz="2000" dirty="0" smtClean="0"/>
              <a:t>antoszj@acollege.com</a:t>
            </a:r>
            <a:r>
              <a:rPr lang="en-US" sz="2000" dirty="0"/>
              <a:t>" </a:t>
            </a:r>
            <a:r>
              <a:rPr lang="en-US" sz="2000" dirty="0" smtClean="0"/>
              <a:t>/&gt;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/>
              <a:t>appSettings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appSettings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these variables in your application:</a:t>
            </a:r>
          </a:p>
          <a:p>
            <a:pPr lvl="1"/>
            <a:r>
              <a:rPr lang="en-US" dirty="0" smtClean="0"/>
              <a:t>Include: </a:t>
            </a:r>
            <a:r>
              <a:rPr lang="en-US" dirty="0" err="1" smtClean="0"/>
              <a:t>System.Configuration</a:t>
            </a:r>
            <a:r>
              <a:rPr lang="en-US" dirty="0" smtClean="0"/>
              <a:t>; to any page that needs it</a:t>
            </a:r>
          </a:p>
          <a:p>
            <a:pPr lvl="1"/>
            <a:r>
              <a:rPr lang="en-US" dirty="0" smtClean="0"/>
              <a:t>By adding the namespace </a:t>
            </a:r>
            <a:r>
              <a:rPr lang="en-US" dirty="0" err="1" smtClean="0"/>
              <a:t>System.Configuration.ConfigurationManager</a:t>
            </a:r>
            <a:r>
              <a:rPr lang="en-US" dirty="0" smtClean="0"/>
              <a:t> is exposed</a:t>
            </a:r>
          </a:p>
          <a:p>
            <a:pPr lvl="1"/>
            <a:r>
              <a:rPr lang="en-US" dirty="0" smtClean="0"/>
              <a:t>Get a value:</a:t>
            </a:r>
            <a:br>
              <a:rPr lang="en-US" dirty="0" smtClean="0"/>
            </a:br>
            <a:r>
              <a:rPr lang="en-US" dirty="0" err="1" smtClean="0"/>
              <a:t>ConfigurationManager.AppSettings</a:t>
            </a:r>
            <a:r>
              <a:rPr lang="en-US" dirty="0" smtClean="0"/>
              <a:t>[“</a:t>
            </a:r>
            <a:r>
              <a:rPr lang="en-US" dirty="0" err="1" smtClean="0"/>
              <a:t>webMasterName</a:t>
            </a:r>
            <a:r>
              <a:rPr lang="en-US" dirty="0" smtClean="0"/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val="41707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connectionStrings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Holds </a:t>
            </a:r>
            <a:r>
              <a:rPr lang="en-US" dirty="0" err="1" smtClean="0"/>
              <a:t>Name:Value</a:t>
            </a:r>
            <a:r>
              <a:rPr lang="en-US" dirty="0" smtClean="0"/>
              <a:t> pairs of information about connection strings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&lt;</a:t>
            </a:r>
            <a:r>
              <a:rPr lang="en-US" sz="2200" dirty="0" err="1"/>
              <a:t>connectionStrings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/>
              <a:t>add name="</a:t>
            </a:r>
            <a:r>
              <a:rPr lang="en-US" sz="2200" dirty="0" err="1"/>
              <a:t>developmentSQLServer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err="1" smtClean="0"/>
              <a:t>connectionString</a:t>
            </a:r>
            <a:r>
              <a:rPr lang="en-US" sz="2200" dirty="0"/>
              <a:t>=" this is my; connection;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string;"/&gt;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/>
              <a:t>add name="</a:t>
            </a:r>
            <a:r>
              <a:rPr lang="en-US" sz="2200" dirty="0" err="1"/>
              <a:t>productionSQLServer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 smtClean="0"/>
              <a:t>connectionString</a:t>
            </a:r>
            <a:r>
              <a:rPr lang="en-US" sz="2200" dirty="0"/>
              <a:t>=" this is my production </a:t>
            </a:r>
            <a:r>
              <a:rPr lang="en-US" sz="2200" dirty="0" smtClean="0"/>
              <a:t>			environment</a:t>
            </a:r>
            <a:r>
              <a:rPr lang="en-US" sz="2200" dirty="0"/>
              <a:t>; </a:t>
            </a:r>
            <a:r>
              <a:rPr lang="en-US" sz="2200" dirty="0" smtClean="0"/>
              <a:t>connection</a:t>
            </a:r>
            <a:r>
              <a:rPr lang="en-US" sz="2200" dirty="0"/>
              <a:t>; string;"/&gt;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connectionStrings</a:t>
            </a:r>
            <a:r>
              <a:rPr lang="en-US" sz="2200" dirty="0" smtClean="0"/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22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connectionStrings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these variables in your application:</a:t>
            </a:r>
          </a:p>
          <a:p>
            <a:pPr lvl="1"/>
            <a:r>
              <a:rPr lang="en-US" dirty="0"/>
              <a:t>Include: </a:t>
            </a:r>
            <a:r>
              <a:rPr lang="en-US" dirty="0" err="1"/>
              <a:t>System.Configuration</a:t>
            </a:r>
            <a:r>
              <a:rPr lang="en-US" dirty="0"/>
              <a:t>; to any page that needs it</a:t>
            </a:r>
          </a:p>
          <a:p>
            <a:pPr lvl="1"/>
            <a:r>
              <a:rPr lang="en-US" dirty="0"/>
              <a:t>By adding the namespace </a:t>
            </a:r>
            <a:r>
              <a:rPr lang="en-US" dirty="0" err="1"/>
              <a:t>System.Configuration.ConfigurationManager</a:t>
            </a:r>
            <a:r>
              <a:rPr lang="en-US" dirty="0"/>
              <a:t> is exposed</a:t>
            </a:r>
          </a:p>
          <a:p>
            <a:pPr lvl="1"/>
            <a:r>
              <a:rPr lang="en-US" dirty="0" smtClean="0"/>
              <a:t>Get a value:</a:t>
            </a:r>
            <a:br>
              <a:rPr lang="en-US" dirty="0" smtClean="0"/>
            </a:br>
            <a:r>
              <a:rPr lang="en-US" dirty="0" err="1" smtClean="0"/>
              <a:t>ConfigurationManager.ConnectionStrings</a:t>
            </a:r>
            <a:r>
              <a:rPr lang="en-US" dirty="0" smtClean="0"/>
              <a:t>[“</a:t>
            </a:r>
            <a:r>
              <a:rPr lang="en-US" sz="2800" dirty="0" err="1"/>
              <a:t>developmentSQLServer</a:t>
            </a:r>
            <a:r>
              <a:rPr lang="en-US" dirty="0" smtClean="0"/>
              <a:t>”].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Globalization allows the application to select or define the culture aspects of your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Important sections listed below: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smtClean="0"/>
              <a:t>globalization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 culture="da-DK" </a:t>
            </a: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 </a:t>
            </a:r>
            <a:r>
              <a:rPr lang="en-US" dirty="0" err="1"/>
              <a:t>uiCulture</a:t>
            </a:r>
            <a:r>
              <a:rPr lang="en-US" dirty="0"/>
              <a:t>="da-DK" /&gt;  </a:t>
            </a:r>
            <a:br>
              <a:rPr lang="en-US" dirty="0"/>
            </a:br>
            <a:r>
              <a:rPr lang="en-US" dirty="0"/>
              <a:t> 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&lt;/configuration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culture: the culture the server should use to when processing information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uiCulture</a:t>
            </a:r>
            <a:r>
              <a:rPr lang="en-US" dirty="0" smtClean="0"/>
              <a:t>: the culture the client should use when accepting input form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</TotalTime>
  <Words>424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web.config</vt:lpstr>
      <vt:lpstr>What are we going to do today?</vt:lpstr>
      <vt:lpstr>What is the web.config? </vt:lpstr>
      <vt:lpstr>Who uses the web.config and how?</vt:lpstr>
      <vt:lpstr>appSettings</vt:lpstr>
      <vt:lpstr>appSettings (Cont.)</vt:lpstr>
      <vt:lpstr>connectionStrings</vt:lpstr>
      <vt:lpstr>connectionStrings (Cont.)</vt:lpstr>
      <vt:lpstr>Globalization</vt:lpstr>
      <vt:lpstr>CustomErrors</vt:lpstr>
      <vt:lpstr>Authentication / Authorization</vt:lpstr>
      <vt:lpstr>Trace</vt:lpstr>
      <vt:lpstr>Compilation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web.config</dc:title>
  <dc:creator>Justin Antoszek</dc:creator>
  <cp:lastModifiedBy>Justin Antoszek</cp:lastModifiedBy>
  <cp:revision>8</cp:revision>
  <dcterms:created xsi:type="dcterms:W3CDTF">2006-08-16T00:00:00Z</dcterms:created>
  <dcterms:modified xsi:type="dcterms:W3CDTF">2010-11-10T14:49:32Z</dcterms:modified>
</cp:coreProperties>
</file>