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Themes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2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Theme?</a:t>
            </a:r>
          </a:p>
          <a:p>
            <a:r>
              <a:rPr lang="en-US" dirty="0" smtClean="0"/>
              <a:t>Where does it go?</a:t>
            </a:r>
          </a:p>
          <a:p>
            <a:r>
              <a:rPr lang="en-US" dirty="0" smtClean="0"/>
              <a:t>Elements of a Theme</a:t>
            </a:r>
          </a:p>
          <a:p>
            <a:pPr lvl="1"/>
            <a:r>
              <a:rPr lang="en-US" dirty="0" smtClean="0"/>
              <a:t>CSS/Images</a:t>
            </a:r>
          </a:p>
          <a:p>
            <a:pPr lvl="1"/>
            <a:r>
              <a:rPr lang="en-US" dirty="0" smtClean="0"/>
              <a:t>Skins</a:t>
            </a:r>
          </a:p>
          <a:p>
            <a:r>
              <a:rPr lang="en-US" dirty="0" smtClean="0"/>
              <a:t>How to use your new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Theme?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ASP.NETs heavy integration with the MVC design pattern allows developers and designers work together in a way that isn’t possible in most languages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theme allows a designer to create CSS/Images and/or Skins to style the look and feel of a web site.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App_Themes</a:t>
            </a:r>
            <a:endParaRPr lang="en-US" dirty="0" smtClean="0"/>
          </a:p>
          <a:p>
            <a:pPr lvl="1"/>
            <a:r>
              <a:rPr lang="en-US" dirty="0" smtClean="0"/>
              <a:t>A folder that allows the creation and storage of themes for a website</a:t>
            </a:r>
          </a:p>
          <a:p>
            <a:pPr lvl="1"/>
            <a:endParaRPr lang="en-US" dirty="0"/>
          </a:p>
          <a:p>
            <a:r>
              <a:rPr lang="en-US" dirty="0" smtClean="0"/>
              <a:t>Typical theme use cases</a:t>
            </a:r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it go?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 err="1" smtClean="0"/>
              <a:t>App_Themes</a:t>
            </a:r>
            <a:r>
              <a:rPr lang="en-US" dirty="0" smtClean="0"/>
              <a:t> folder goes a folder for each style</a:t>
            </a:r>
          </a:p>
          <a:p>
            <a:pPr lvl="1"/>
            <a:r>
              <a:rPr lang="en-US" dirty="0"/>
              <a:t>~/</a:t>
            </a:r>
            <a:r>
              <a:rPr lang="en-US" dirty="0" err="1"/>
              <a:t>App_Themes</a:t>
            </a:r>
            <a:r>
              <a:rPr lang="en-US" dirty="0"/>
              <a:t>/Standard</a:t>
            </a:r>
          </a:p>
          <a:p>
            <a:pPr lvl="1"/>
            <a:r>
              <a:rPr lang="en-US" dirty="0"/>
              <a:t>~/</a:t>
            </a:r>
            <a:r>
              <a:rPr lang="en-US" dirty="0" err="1" smtClean="0"/>
              <a:t>App_Themes</a:t>
            </a:r>
            <a:r>
              <a:rPr lang="en-US" dirty="0" smtClean="0"/>
              <a:t>/Accessibility</a:t>
            </a:r>
          </a:p>
          <a:p>
            <a:pPr lvl="1"/>
            <a:r>
              <a:rPr lang="en-US" dirty="0" smtClean="0"/>
              <a:t>~/</a:t>
            </a:r>
            <a:r>
              <a:rPr lang="en-US" dirty="0" err="1" smtClean="0"/>
              <a:t>App_Themes</a:t>
            </a:r>
            <a:r>
              <a:rPr lang="en-US" dirty="0" smtClean="0"/>
              <a:t>/Mobile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Images, CSS and/or Skins are stored however you want inside the Themes folder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2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Standard CSS files with standard CSS including Classes, Ids and global variables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~/</a:t>
            </a:r>
            <a:r>
              <a:rPr lang="en-US" dirty="0" err="1" smtClean="0"/>
              <a:t>App_Themes</a:t>
            </a:r>
            <a:r>
              <a:rPr lang="en-US" dirty="0" smtClean="0"/>
              <a:t>/Standard/StyleSheet.css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All web images are support by themes. 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~/</a:t>
            </a:r>
            <a:r>
              <a:rPr lang="en-US" dirty="0" err="1" smtClean="0"/>
              <a:t>App_Themes</a:t>
            </a:r>
            <a:r>
              <a:rPr lang="en-US" dirty="0" smtClean="0"/>
              <a:t>/Standard/Images/****</a:t>
            </a:r>
          </a:p>
        </p:txBody>
      </p:sp>
    </p:spTree>
    <p:extLst>
      <p:ext uri="{BB962C8B-B14F-4D97-AF65-F5344CB8AC3E}">
        <p14:creationId xmlns:p14="http://schemas.microsoft.com/office/powerpoint/2010/main" val="16013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Theme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Skins</a:t>
            </a:r>
          </a:p>
          <a:p>
            <a:pPr lvl="1"/>
            <a:r>
              <a:rPr lang="en-US" dirty="0"/>
              <a:t>Unique to ASP.NET (version 2.0 and up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designer to preset elements of an ASP.NET </a:t>
            </a:r>
            <a:r>
              <a:rPr lang="en-US" dirty="0" smtClean="0"/>
              <a:t>tag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~/</a:t>
            </a:r>
            <a:r>
              <a:rPr lang="en-US" dirty="0" err="1" smtClean="0"/>
              <a:t>App_Themes</a:t>
            </a:r>
            <a:r>
              <a:rPr lang="en-US" dirty="0" smtClean="0"/>
              <a:t>/Standard/</a:t>
            </a:r>
            <a:r>
              <a:rPr lang="en-US" dirty="0" err="1" smtClean="0"/>
              <a:t>Controls.skin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520700" indent="-457200"/>
            <a:r>
              <a:rPr lang="en-US" dirty="0" smtClean="0"/>
              <a:t>Examples</a:t>
            </a:r>
          </a:p>
          <a:p>
            <a:pPr marL="411480" lvl="1" indent="0">
              <a:buNone/>
            </a:pPr>
            <a:r>
              <a:rPr lang="en-US" dirty="0" smtClean="0"/>
              <a:t>Default skin, will be applied to all ‘images’ in the web page</a:t>
            </a:r>
          </a:p>
          <a:p>
            <a:pPr marL="411480" lvl="1" indent="0">
              <a:buNone/>
            </a:pPr>
            <a:r>
              <a:rPr lang="en-US" sz="2100" dirty="0" smtClean="0"/>
              <a:t>&lt;</a:t>
            </a:r>
            <a:r>
              <a:rPr lang="en-US" sz="2100" dirty="0" err="1"/>
              <a:t>asp:Image</a:t>
            </a:r>
            <a:r>
              <a:rPr lang="en-US" sz="2100" dirty="0"/>
              <a:t> </a:t>
            </a:r>
            <a:r>
              <a:rPr lang="en-US" sz="2100" dirty="0" err="1"/>
              <a:t>runat</a:t>
            </a:r>
            <a:r>
              <a:rPr lang="en-US" sz="2100" dirty="0"/>
              <a:t>="server" </a:t>
            </a:r>
            <a:r>
              <a:rPr lang="en-US" sz="2100" dirty="0" err="1"/>
              <a:t>ImageUrl</a:t>
            </a:r>
            <a:r>
              <a:rPr lang="en-US" sz="2100" dirty="0"/>
              <a:t>="~/images/image1.jpg" </a:t>
            </a:r>
            <a:r>
              <a:rPr lang="en-US" sz="2100" dirty="0" smtClean="0"/>
              <a:t>/&gt;</a:t>
            </a:r>
          </a:p>
          <a:p>
            <a:pPr marL="411480" lvl="1" indent="0">
              <a:buNone/>
            </a:pPr>
            <a:endParaRPr lang="en-US" sz="2100" dirty="0"/>
          </a:p>
          <a:p>
            <a:pPr marL="411480" lvl="1" indent="0">
              <a:buNone/>
            </a:pPr>
            <a:r>
              <a:rPr lang="en-US" sz="2100" dirty="0" smtClean="0"/>
              <a:t>OR</a:t>
            </a:r>
          </a:p>
          <a:p>
            <a:pPr marL="411480" lvl="1" indent="0">
              <a:buNone/>
            </a:pPr>
            <a:endParaRPr lang="en-US" sz="2100" dirty="0" smtClean="0"/>
          </a:p>
          <a:p>
            <a:pPr marL="411480" lvl="1" indent="0">
              <a:buNone/>
            </a:pPr>
            <a:r>
              <a:rPr lang="en-US" sz="2100" dirty="0" smtClean="0"/>
              <a:t>Named skin, only available for those controls that set the skin id attribute</a:t>
            </a:r>
          </a:p>
          <a:p>
            <a:pPr marL="411480" lvl="1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asp:GridView</a:t>
            </a:r>
            <a:r>
              <a:rPr lang="en-US" sz="2100" dirty="0"/>
              <a:t> </a:t>
            </a:r>
            <a:r>
              <a:rPr lang="en-US" sz="2100" dirty="0" err="1"/>
              <a:t>runat</a:t>
            </a:r>
            <a:r>
              <a:rPr lang="en-US" sz="2100" dirty="0"/>
              <a:t>="server" </a:t>
            </a:r>
            <a:r>
              <a:rPr lang="en-US" sz="2100" dirty="0" err="1"/>
              <a:t>SkinId</a:t>
            </a:r>
            <a:r>
              <a:rPr lang="en-US" sz="2100" dirty="0"/>
              <a:t>="</a:t>
            </a:r>
            <a:r>
              <a:rPr lang="en-US" sz="2100" dirty="0" err="1" smtClean="0"/>
              <a:t>gridviewSkin</a:t>
            </a:r>
            <a:r>
              <a:rPr lang="en-US" sz="2100" dirty="0" smtClean="0"/>
              <a:t>“&gt;</a:t>
            </a:r>
          </a:p>
          <a:p>
            <a:pPr marL="411480" lvl="1" indent="0">
              <a:buNone/>
            </a:pPr>
            <a:r>
              <a:rPr lang="en-US" sz="2100" dirty="0" smtClean="0"/>
              <a:t>	&lt;</a:t>
            </a:r>
            <a:r>
              <a:rPr lang="en-US" sz="2100" dirty="0" err="1"/>
              <a:t>AlternatingRowStyle</a:t>
            </a:r>
            <a:r>
              <a:rPr lang="en-US" sz="2100" dirty="0"/>
              <a:t> </a:t>
            </a:r>
            <a:r>
              <a:rPr lang="en-US" sz="2100" dirty="0" err="1"/>
              <a:t>BackColor</a:t>
            </a:r>
            <a:r>
              <a:rPr lang="en-US" sz="2100" dirty="0"/>
              <a:t>="Blue" </a:t>
            </a:r>
            <a:r>
              <a:rPr lang="en-US" sz="2100" dirty="0" smtClean="0"/>
              <a:t>/&gt;</a:t>
            </a:r>
          </a:p>
          <a:p>
            <a:pPr marL="411480" lvl="1" indent="0">
              <a:buNone/>
            </a:pPr>
            <a:r>
              <a:rPr lang="en-US" sz="2100" dirty="0" smtClean="0"/>
              <a:t>&lt;/</a:t>
            </a:r>
            <a:r>
              <a:rPr lang="en-US" sz="2100" dirty="0" err="1"/>
              <a:t>asp:GridView</a:t>
            </a:r>
            <a:r>
              <a:rPr lang="en-US" sz="2100" dirty="0"/>
              <a:t>&gt;</a:t>
            </a:r>
          </a:p>
          <a:p>
            <a:pPr marL="868680" lvl="1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user your new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Can be set at every individual page using the page directive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&lt;%@ </a:t>
            </a:r>
            <a:r>
              <a:rPr lang="en-US" sz="2600" dirty="0" smtClean="0"/>
              <a:t>Page …. Theme</a:t>
            </a:r>
            <a:r>
              <a:rPr lang="en-US" sz="2600" dirty="0"/>
              <a:t>="Standard" %&gt;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Themes can also be applied globally to all the pages in your website using the </a:t>
            </a:r>
            <a:r>
              <a:rPr lang="en-US" dirty="0" err="1" smtClean="0"/>
              <a:t>web.config</a:t>
            </a:r>
            <a:r>
              <a:rPr lang="en-US" dirty="0" smtClean="0"/>
              <a:t> file. (Individually set pages take precedence </a:t>
            </a:r>
            <a:r>
              <a:rPr lang="en-US" smtClean="0"/>
              <a:t>over globally set pages)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&lt;configuration&gt;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 err="1"/>
              <a:t>system.web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….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&lt;</a:t>
            </a:r>
            <a:r>
              <a:rPr lang="en-US" sz="2400" dirty="0"/>
              <a:t>pages theme="Standard" </a:t>
            </a:r>
            <a:r>
              <a:rPr lang="en-US" sz="2400" dirty="0" smtClean="0"/>
              <a:t>/&gt;</a:t>
            </a:r>
          </a:p>
          <a:p>
            <a:pPr marL="0" indent="0">
              <a:buNone/>
            </a:pPr>
            <a:r>
              <a:rPr lang="en-US" sz="2400" dirty="0" smtClean="0"/>
              <a:t>		….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&lt;/</a:t>
            </a:r>
            <a:r>
              <a:rPr lang="en-US" sz="2400" dirty="0" err="1"/>
              <a:t>system.web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configuration&gt;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912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</TotalTime>
  <Words>319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App Themes</vt:lpstr>
      <vt:lpstr>What are we going to do today?</vt:lpstr>
      <vt:lpstr>What is a Theme?</vt:lpstr>
      <vt:lpstr>Where does it go?</vt:lpstr>
      <vt:lpstr>Where does it go? (Cont.)</vt:lpstr>
      <vt:lpstr>Elements of a Theme</vt:lpstr>
      <vt:lpstr>Elements of a Theme (Cont.)</vt:lpstr>
      <vt:lpstr>How to user your new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Themes</dc:title>
  <dc:creator>Justin Antoszek</dc:creator>
  <cp:lastModifiedBy>Justin Antoszek</cp:lastModifiedBy>
  <cp:revision>7</cp:revision>
  <dcterms:created xsi:type="dcterms:W3CDTF">2006-08-16T00:00:00Z</dcterms:created>
  <dcterms:modified xsi:type="dcterms:W3CDTF">2011-03-10T20:56:18Z</dcterms:modified>
</cp:coreProperties>
</file>