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DE820111-CBC8-4B58-8962-67B218A6A76F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428A82F2-B893-4C11-A754-ED86B7588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8949E-370A-4440-B2D0-C32C9BC7A63E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5BF9-F1BA-4E02-A4A2-2EFDA86F8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FDBAA-6B20-458A-B0C4-0F66257F67E4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EA900-2F29-4C3B-8E53-233007A71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54AF79-FA6A-4935-A4B0-6C82F4625A55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16FB52-6EA5-406B-848B-B9C212BE3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1445CA11-9371-4D8D-AC76-F7DCD17F92AF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94F7C474-C007-4447-93D7-38BB09DB2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556D19-048D-4884-ADE0-3963A93535EC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BB6AD6-83B1-4D10-BED1-D546439D5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240E90-A251-4554-B4A2-2EF2F6BFD565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F5B50D-4905-4FE9-8054-F67B52AC3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A5570D-473B-4020-9A52-A8B68B7F89BB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4A7142-5697-47B8-9BFA-6E9E2B182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1ABEF-28A8-40B9-8B49-4A24B1A718CA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AA926-4A55-4EA4-BFF8-4DBE4409D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DE54A1AE-5E53-4165-A6F7-265D3DFD2E29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0FC07E41-10E0-4EFC-85B7-5E9A60F54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EF271797-269C-4E0F-8DF2-A6A5D3BF1239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5BDC448C-DDCF-422A-88EA-16E546F3D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4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1C14E3F-87FC-44D7-85DF-C270E0075664}" type="datetimeFigureOut">
              <a:rPr lang="en-US"/>
              <a:pPr>
                <a:defRPr/>
              </a:pPr>
              <a:t>9/7/2010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tx2">
                    <a:shade val="9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CAD2E2D-DB15-4C3F-B1BF-8062D12B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9" r:id="rId8"/>
    <p:sldLayoutId id="2147483690" r:id="rId9"/>
    <p:sldLayoutId id="2147483681" r:id="rId10"/>
    <p:sldLayoutId id="2147483682" r:id="rId11"/>
  </p:sldLayoutIdLst>
  <p:txStyles>
    <p:titleStyle>
      <a:lvl1pPr marL="53975" indent="-53975" algn="r" rtl="0" fontAlgn="base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fontAlgn="base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2209800"/>
          </a:xfrm>
        </p:spPr>
        <p:txBody>
          <a:bodyPr/>
          <a:lstStyle/>
          <a:p>
            <a:pPr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CST8223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.NET Programming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59550" cy="17526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Who am I?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Justin </a:t>
            </a:r>
            <a:r>
              <a:rPr lang="en-US" dirty="0" err="1" smtClean="0"/>
              <a:t>Antoszek</a:t>
            </a:r>
            <a:endParaRPr lang="en-US" dirty="0" smtClean="0"/>
          </a:p>
          <a:p>
            <a:pPr lvl="1"/>
            <a:r>
              <a:rPr lang="en-US" dirty="0" smtClean="0"/>
              <a:t>antoszj@algonquincollege.com</a:t>
            </a:r>
          </a:p>
          <a:p>
            <a:pPr lvl="1"/>
            <a:r>
              <a:rPr lang="en-US" dirty="0" smtClean="0"/>
              <a:t>613 727 4723 ext. 2518</a:t>
            </a:r>
          </a:p>
          <a:p>
            <a:pPr lvl="1"/>
            <a:r>
              <a:rPr lang="en-US" dirty="0" smtClean="0"/>
              <a:t>Office hours</a:t>
            </a:r>
          </a:p>
          <a:p>
            <a:pPr lvl="2"/>
            <a:r>
              <a:rPr lang="en-US" dirty="0" smtClean="0"/>
              <a:t>I don’t have office hours (let me explain)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best way to get in touch with me is my email</a:t>
            </a:r>
          </a:p>
          <a:p>
            <a:pPr lvl="1"/>
            <a:r>
              <a:rPr lang="en-US" dirty="0" smtClean="0"/>
              <a:t>it all comes to my phone!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About Me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Graduate of the Computer Science program here at the College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Obtained my </a:t>
            </a:r>
            <a:r>
              <a:rPr lang="en-US" dirty="0" smtClean="0"/>
              <a:t>BSc online </a:t>
            </a:r>
            <a:r>
              <a:rPr lang="en-US" dirty="0" smtClean="0"/>
              <a:t>in my spare </a:t>
            </a:r>
            <a:r>
              <a:rPr lang="en-US" dirty="0" smtClean="0"/>
              <a:t>time (Working towards my ring! – years away!)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I work full time at the college as Programmer/</a:t>
            </a:r>
            <a:r>
              <a:rPr lang="en-US" dirty="0" err="1" smtClean="0"/>
              <a:t>Anaylst</a:t>
            </a:r>
            <a:r>
              <a:rPr lang="en-US" dirty="0" smtClean="0"/>
              <a:t> for Learning and Teaching Services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I own my own business</a:t>
            </a:r>
            <a:r>
              <a:rPr lang="en-US" dirty="0"/>
              <a:t> </a:t>
            </a:r>
            <a:r>
              <a:rPr lang="en-US" dirty="0" smtClean="0"/>
              <a:t>with a </a:t>
            </a:r>
            <a:r>
              <a:rPr lang="en-US" dirty="0" smtClean="0"/>
              <a:t>few friends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Began teaching 3 years </a:t>
            </a:r>
            <a:r>
              <a:rPr lang="en-US" dirty="0" smtClean="0"/>
              <a:t>ago and </a:t>
            </a:r>
            <a:r>
              <a:rPr lang="en-US" dirty="0" smtClean="0"/>
              <a:t>have loved every minute of it since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I teach or have taught:  </a:t>
            </a:r>
          </a:p>
          <a:p>
            <a:pPr marL="822960" lvl="2" indent="-192024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Database Systems and Concepts</a:t>
            </a:r>
          </a:p>
          <a:p>
            <a:pPr marL="822960" lvl="2" indent="-192024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Database Design and Administration</a:t>
            </a:r>
          </a:p>
          <a:p>
            <a:pPr marL="822960" lvl="2" indent="-192024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Web Programming I</a:t>
            </a:r>
          </a:p>
          <a:p>
            <a:pPr marL="822960" lvl="2" indent="-192024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.NET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About this course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Introduction to </a:t>
            </a:r>
            <a:r>
              <a:rPr lang="en-US" dirty="0" smtClean="0"/>
              <a:t>.NET and C#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Finally a subject you can use in every day life!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Introduction </a:t>
            </a:r>
            <a:r>
              <a:rPr lang="en-US" dirty="0" smtClean="0"/>
              <a:t>to ASP.NET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Dynamic web programming at in its most robust form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Windows Presentation Foundation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GDI+ and </a:t>
            </a:r>
            <a:r>
              <a:rPr lang="en-US" dirty="0" err="1" smtClean="0"/>
              <a:t>WinForms</a:t>
            </a:r>
            <a:r>
              <a:rPr lang="en-US" dirty="0" smtClean="0"/>
              <a:t> are a thing of the past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About this course (cont.)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Required Text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Visual C# 2008 – How to Program</a:t>
            </a:r>
            <a:endParaRPr lang="en-US" dirty="0" smtClean="0"/>
          </a:p>
          <a:p>
            <a:pPr marL="411480" lvl="1" indent="0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/>
              <a:t>P.J. </a:t>
            </a:r>
            <a:r>
              <a:rPr lang="en-US" dirty="0" err="1" smtClean="0"/>
              <a:t>Deitel</a:t>
            </a:r>
            <a:r>
              <a:rPr lang="en-US" dirty="0" smtClean="0"/>
              <a:t> &amp; H.M. </a:t>
            </a:r>
            <a:r>
              <a:rPr lang="en-US" dirty="0" err="1" smtClean="0"/>
              <a:t>Deitel</a:t>
            </a:r>
            <a:endParaRPr lang="en-US" dirty="0"/>
          </a:p>
          <a:p>
            <a:pPr marL="411480" lvl="1" indent="0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ISBN</a:t>
            </a:r>
            <a:r>
              <a:rPr lang="en-US" dirty="0"/>
              <a:t>: </a:t>
            </a:r>
            <a:r>
              <a:rPr lang="en-US" dirty="0" smtClean="0"/>
              <a:t>0-13-605322-x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Course Outline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Legal contract between you and I</a:t>
            </a:r>
          </a:p>
          <a:p>
            <a:pPr marL="822960" lvl="2" indent="-192024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Follow it</a:t>
            </a:r>
          </a:p>
          <a:p>
            <a:pPr marL="822960" lvl="2" indent="-192024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Read it</a:t>
            </a:r>
          </a:p>
          <a:p>
            <a:pPr marL="822960" lvl="2" indent="-192024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Learn it</a:t>
            </a:r>
          </a:p>
          <a:p>
            <a:pPr marL="822960" lvl="2" indent="-192024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If its on there, I have to teach it and most importantly you have to learn it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Course Section Information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High level document explaining the events/timetables we will be on this semester. Very important to follow along!</a:t>
            </a:r>
          </a:p>
          <a:p>
            <a:pPr marL="411480" lvl="1" indent="0"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About this course (cont.)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Labs/Assignments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All laboratory assignments are mandatory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You are not permitted to miss more 2 labs for any reason without written consent from me. (emailing me an hour before class doesn’t count!)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All lab and assignment work must be completed before the end of the term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Lectures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Attend all lectures! For your own safety! A lot of what we will talk about is in the slides – but we will be going into more detail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Online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Each week I will post extra reading/examples/how </a:t>
            </a:r>
            <a:r>
              <a:rPr lang="en-US" dirty="0" err="1" smtClean="0"/>
              <a:t>tos</a:t>
            </a:r>
            <a:r>
              <a:rPr lang="en-US" dirty="0" smtClean="0"/>
              <a:t>/etc. to help you go beyond what I can teach in the class. Please follow along.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The Catch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If you do not get at least a 50% one the Midterms/Exams combined you will not be eligible to pass this course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Course Software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Visual </a:t>
            </a:r>
            <a:r>
              <a:rPr lang="en-US" dirty="0" smtClean="0"/>
              <a:t>Studio </a:t>
            </a:r>
            <a:r>
              <a:rPr lang="en-US" dirty="0" smtClean="0"/>
              <a:t>2010</a:t>
            </a:r>
            <a:endParaRPr lang="en-US" dirty="0" smtClean="0"/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Your new best friend!</a:t>
            </a:r>
            <a:br>
              <a:rPr lang="en-US" dirty="0" smtClean="0"/>
            </a:br>
            <a:endParaRPr lang="en-US" dirty="0" smtClean="0"/>
          </a:p>
          <a:p>
            <a:pPr marL="292417" fontAlgn="auto">
              <a:spcAft>
                <a:spcPts val="0"/>
              </a:spcAft>
              <a:defRPr/>
            </a:pPr>
            <a:r>
              <a:rPr lang="en-US" dirty="0" smtClean="0"/>
              <a:t>Window XP SP3 or Higher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Note that Win7 is provided for free by the college and I highly recommend the upgrade</a:t>
            </a:r>
            <a:br>
              <a:rPr lang="en-US" dirty="0" smtClean="0"/>
            </a:br>
            <a:endParaRPr lang="en-US" dirty="0" smtClean="0"/>
          </a:p>
          <a:p>
            <a:pPr marL="292417" fontAlgn="auto">
              <a:spcAft>
                <a:spcPts val="0"/>
              </a:spcAft>
              <a:defRPr/>
            </a:pPr>
            <a:r>
              <a:rPr lang="en-US" dirty="0" smtClean="0"/>
              <a:t>SQL Server Management Studio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We are going to create some basic databases to give you a general feel of what real development will be like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Blackboard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Will be your guide to the semester and where you will get your </a:t>
            </a:r>
            <a:r>
              <a:rPr lang="en-US" dirty="0" smtClean="0"/>
              <a:t>information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How to succeed!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Come to Class!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Its so simple!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Ask questions!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Again… simple!</a:t>
            </a:r>
            <a:br>
              <a:rPr lang="en-US" dirty="0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Do your homework!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If you don’t do the work, I can’t give you a grade.</a:t>
            </a: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Get a laptop!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dirty="0" smtClean="0"/>
              <a:t>The ability to take your work with you everywhere you go will dramatically improve the way you learn and study!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Questions / </a:t>
            </a:r>
            <a:b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Comments / Concerns?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 2" pitchFamily="18" charset="2"/>
              <a:buNone/>
            </a:pPr>
            <a:endParaRPr lang="en-US" smtClean="0"/>
          </a:p>
          <a:p>
            <a:pPr marL="0" indent="0" algn="ctr">
              <a:buFont typeface="Wingdings 2" pitchFamily="18" charset="2"/>
              <a:buNone/>
            </a:pPr>
            <a:endParaRPr lang="en-US" smtClean="0"/>
          </a:p>
          <a:p>
            <a:pPr marL="0" indent="0" algn="ctr">
              <a:buFont typeface="Wingdings 2" pitchFamily="18" charset="2"/>
              <a:buNone/>
            </a:pPr>
            <a:endParaRPr lang="en-US" smtClean="0"/>
          </a:p>
          <a:p>
            <a:pPr marL="0" indent="0" algn="ctr">
              <a:buFont typeface="Wingdings 2" pitchFamily="18" charset="2"/>
              <a:buNone/>
            </a:pPr>
            <a:r>
              <a:rPr lang="en-US" smtClean="0"/>
              <a:t>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1764</TotalTime>
  <Words>173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Rockwell</vt:lpstr>
      <vt:lpstr>Arial</vt:lpstr>
      <vt:lpstr>Wingdings 2</vt:lpstr>
      <vt:lpstr>Calibri</vt:lpstr>
      <vt:lpstr>Foundry</vt:lpstr>
      <vt:lpstr>CST8223 .NET Programming</vt:lpstr>
      <vt:lpstr>Who am I?</vt:lpstr>
      <vt:lpstr>About Me</vt:lpstr>
      <vt:lpstr>About this course</vt:lpstr>
      <vt:lpstr>About this course (cont.)</vt:lpstr>
      <vt:lpstr>About this course (cont.)</vt:lpstr>
      <vt:lpstr>Course Software</vt:lpstr>
      <vt:lpstr>How to succeed!</vt:lpstr>
      <vt:lpstr>Questions /  Comments / Concerns?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CST8209 Web Programming 1</dc:title>
  <dc:creator>Justin Antoszek</dc:creator>
  <cp:lastModifiedBy>Justin Antoszek</cp:lastModifiedBy>
  <cp:revision>11</cp:revision>
  <dcterms:created xsi:type="dcterms:W3CDTF">2010-08-31T19:55:08Z</dcterms:created>
  <dcterms:modified xsi:type="dcterms:W3CDTF">2010-09-07T23:44:08Z</dcterms:modified>
</cp:coreProperties>
</file>