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45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05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in .NET</a:t>
            </a:r>
            <a:endParaRPr lang="en-US" dirty="0"/>
          </a:p>
        </p:txBody>
      </p:sp>
      <p:pic>
        <p:nvPicPr>
          <p:cNvPr id="1026" name="Picture 2" descr="C:\Users\justin\Desktop\250px-DotNet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403" y="1622474"/>
            <a:ext cx="4148797" cy="49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in .NET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WPF</a:t>
            </a:r>
          </a:p>
          <a:p>
            <a:pPr lvl="1"/>
            <a:r>
              <a:rPr lang="en-US" dirty="0"/>
              <a:t>Windows Presentation Foundation</a:t>
            </a:r>
          </a:p>
          <a:p>
            <a:pPr lvl="2"/>
            <a:r>
              <a:rPr lang="en-US" dirty="0"/>
              <a:t>XML based application development, easily to use</a:t>
            </a:r>
          </a:p>
          <a:p>
            <a:pPr lvl="2"/>
            <a:r>
              <a:rPr lang="en-US" dirty="0"/>
              <a:t>Event driven</a:t>
            </a:r>
          </a:p>
          <a:p>
            <a:pPr lvl="2"/>
            <a:r>
              <a:rPr lang="en-US" dirty="0"/>
              <a:t>Very powerful! Application design now has no limits on the Windows platform (Zune Software, Office 2010, VS2010, are perfect example of this new era of development)</a:t>
            </a:r>
          </a:p>
          <a:p>
            <a:pPr lvl="1"/>
            <a:r>
              <a:rPr lang="en-US" dirty="0"/>
              <a:t>Replaced the use of GDI+ and Windows Forms (</a:t>
            </a:r>
            <a:r>
              <a:rPr lang="en-US" dirty="0" err="1"/>
              <a:t>WinForms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WCF</a:t>
            </a:r>
          </a:p>
          <a:p>
            <a:pPr lvl="1"/>
            <a:r>
              <a:rPr lang="en-US" dirty="0"/>
              <a:t>Windows Communication Foundation</a:t>
            </a:r>
          </a:p>
          <a:p>
            <a:pPr lvl="2"/>
            <a:r>
              <a:rPr lang="en-US" dirty="0"/>
              <a:t>A communication layer that allows any application to provide remote procedure calls. Can be used in IIS server applications using .NET, Windows Azure services, and all other .NET development</a:t>
            </a:r>
          </a:p>
          <a:p>
            <a:pPr lvl="2"/>
            <a:r>
              <a:rPr lang="en-US" dirty="0"/>
              <a:t>Implements SOAP, REST and other web standards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9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in .NET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Complete web application development framework</a:t>
            </a:r>
          </a:p>
          <a:p>
            <a:pPr lvl="1"/>
            <a:r>
              <a:rPr lang="en-US" dirty="0" smtClean="0"/>
              <a:t>Model View Control design pattern at its core for easy development in teams. Database/Storage, Design and Application Logic (Which one are you?)</a:t>
            </a:r>
          </a:p>
          <a:p>
            <a:pPr lvl="1"/>
            <a:r>
              <a:rPr lang="en-US" dirty="0" smtClean="0"/>
              <a:t>Completely 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7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in .NET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</a:p>
          <a:p>
            <a:pPr lvl="1"/>
            <a:r>
              <a:rPr lang="en-US" dirty="0" smtClean="0"/>
              <a:t>Data and data services access layer</a:t>
            </a:r>
          </a:p>
          <a:p>
            <a:pPr lvl="1"/>
            <a:r>
              <a:rPr lang="en-US" dirty="0" smtClean="0"/>
              <a:t>Most commonly used with Databases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Entity Framework</a:t>
            </a:r>
          </a:p>
          <a:p>
            <a:pPr lvl="1"/>
            <a:r>
              <a:rPr lang="en-US" dirty="0" smtClean="0"/>
              <a:t>An extension API to ADO.NET</a:t>
            </a:r>
          </a:p>
          <a:p>
            <a:pPr lvl="1"/>
            <a:r>
              <a:rPr lang="en-US" dirty="0" smtClean="0"/>
              <a:t>Creates a set of classes to represent business logic and data objects of any relational data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9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in .NET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XNA</a:t>
            </a:r>
          </a:p>
          <a:p>
            <a:pPr lvl="1"/>
            <a:r>
              <a:rPr lang="en-US" dirty="0" smtClean="0"/>
              <a:t>Managed code APIs used to build Games</a:t>
            </a:r>
          </a:p>
          <a:p>
            <a:pPr lvl="1"/>
            <a:r>
              <a:rPr lang="en-US" dirty="0" smtClean="0"/>
              <a:t>Basically .NET wrappers for DirectX</a:t>
            </a:r>
          </a:p>
          <a:p>
            <a:pPr lvl="1"/>
            <a:endParaRPr lang="en-US" dirty="0"/>
          </a:p>
          <a:p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Rich Internet Application development platform designed to compete with Adobe’s Flash platform</a:t>
            </a:r>
          </a:p>
          <a:p>
            <a:pPr lvl="1"/>
            <a:r>
              <a:rPr lang="en-US" dirty="0" smtClean="0"/>
              <a:t>Subset of WPF</a:t>
            </a:r>
          </a:p>
          <a:p>
            <a:pPr lvl="2"/>
            <a:r>
              <a:rPr lang="en-US" dirty="0" smtClean="0"/>
              <a:t>Removed are the ways to access hardware and system features for security purposes. Otherwise very compatible with WPF. If you know one of them, you know the other.</a:t>
            </a:r>
          </a:p>
        </p:txBody>
      </p:sp>
    </p:spTree>
    <p:extLst>
      <p:ext uri="{BB962C8B-B14F-4D97-AF65-F5344CB8AC3E}">
        <p14:creationId xmlns:p14="http://schemas.microsoft.com/office/powerpoint/2010/main" val="339235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in .NET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7</a:t>
            </a:r>
          </a:p>
          <a:p>
            <a:pPr lvl="1"/>
            <a:r>
              <a:rPr lang="en-US" dirty="0" smtClean="0"/>
              <a:t>Move over iPhone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Its been said a hundred times by a hundred people but I finally think there is a platform that can compete with </a:t>
            </a:r>
            <a:r>
              <a:rPr lang="en-US" dirty="0" smtClean="0">
                <a:sym typeface="Wingdings" pitchFamily="2" charset="2"/>
              </a:rPr>
              <a:t>Apple (</a:t>
            </a:r>
            <a:r>
              <a:rPr lang="en-US" smtClean="0">
                <a:sym typeface="Wingdings" pitchFamily="2" charset="2"/>
              </a:rPr>
              <a:t>besides Android)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Application development on WP7 will use XNA and Silverlight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power of .NET on your phone</a:t>
            </a:r>
          </a:p>
        </p:txBody>
      </p:sp>
    </p:spTree>
    <p:extLst>
      <p:ext uri="{BB962C8B-B14F-4D97-AF65-F5344CB8AC3E}">
        <p14:creationId xmlns:p14="http://schemas.microsoft.com/office/powerpoint/2010/main" val="41685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Mono/Moonlight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Mono</a:t>
            </a:r>
          </a:p>
          <a:p>
            <a:pPr lvl="1"/>
            <a:r>
              <a:rPr lang="en-US" dirty="0" smtClean="0"/>
              <a:t>Open source implementation of the .NET base class libraries</a:t>
            </a:r>
          </a:p>
          <a:p>
            <a:pPr lvl="2"/>
            <a:r>
              <a:rPr lang="en-US" dirty="0" smtClean="0"/>
              <a:t>Created as a joint venture between MS and Novell (MS even funded the project with 40 million dollars)</a:t>
            </a:r>
          </a:p>
          <a:p>
            <a:pPr lvl="2"/>
            <a:r>
              <a:rPr lang="en-US" dirty="0" smtClean="0"/>
              <a:t>Nearly completely compatible with v3.0 of the .NET Framework</a:t>
            </a:r>
          </a:p>
          <a:p>
            <a:pPr lvl="2"/>
            <a:r>
              <a:rPr lang="en-US" dirty="0" smtClean="0"/>
              <a:t>WPF and LINQ not implemented (a shame!), </a:t>
            </a:r>
            <a:r>
              <a:rPr lang="en-US" dirty="0" err="1" smtClean="0"/>
              <a:t>WinForms</a:t>
            </a:r>
            <a:r>
              <a:rPr lang="en-US" dirty="0" smtClean="0"/>
              <a:t> and other windowing systems work just fine</a:t>
            </a:r>
          </a:p>
          <a:p>
            <a:pPr lvl="1"/>
            <a:r>
              <a:rPr lang="en-US" dirty="0" smtClean="0"/>
              <a:t>Platform independent</a:t>
            </a:r>
          </a:p>
          <a:p>
            <a:pPr lvl="1"/>
            <a:r>
              <a:rPr lang="en-US" dirty="0" smtClean="0"/>
              <a:t>Visual Studio integration possible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Moonlight</a:t>
            </a:r>
          </a:p>
          <a:p>
            <a:pPr lvl="1"/>
            <a:r>
              <a:rPr lang="en-US" dirty="0" smtClean="0"/>
              <a:t>Open source Silverlight client. Cross Browser and Cross Platform compatible.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6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Questions/ Comments/Concerns?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1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going to do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History Lesson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.NET vs. Java</a:t>
            </a:r>
          </a:p>
          <a:p>
            <a:pPr marL="862330" lvl="1" indent="-514350"/>
            <a:r>
              <a:rPr lang="en-US" dirty="0"/>
              <a:t>CLR, CIL, </a:t>
            </a:r>
            <a:r>
              <a:rPr lang="en-US" dirty="0" smtClean="0"/>
              <a:t>CLI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Platforms in .NET</a:t>
            </a:r>
          </a:p>
          <a:p>
            <a:pPr marL="862330" lvl="1" indent="-514350"/>
            <a:r>
              <a:rPr lang="en-US" dirty="0" smtClean="0"/>
              <a:t>WPF</a:t>
            </a:r>
          </a:p>
          <a:p>
            <a:pPr marL="862330" lvl="1" indent="-514350"/>
            <a:r>
              <a:rPr lang="en-US" dirty="0" smtClean="0"/>
              <a:t>WCF</a:t>
            </a:r>
          </a:p>
          <a:p>
            <a:pPr marL="862330" lvl="1" indent="-514350"/>
            <a:r>
              <a:rPr lang="en-US" dirty="0" smtClean="0"/>
              <a:t>ASP.NET</a:t>
            </a:r>
          </a:p>
          <a:p>
            <a:pPr marL="862330" lvl="1" indent="-514350"/>
            <a:r>
              <a:rPr lang="en-US" dirty="0" smtClean="0"/>
              <a:t>ADO.NET</a:t>
            </a:r>
          </a:p>
          <a:p>
            <a:pPr marL="862330" lvl="1" indent="-514350"/>
            <a:r>
              <a:rPr lang="en-US" dirty="0" smtClean="0"/>
              <a:t>Entity Framework</a:t>
            </a:r>
          </a:p>
          <a:p>
            <a:pPr marL="862330" lvl="1" indent="-514350"/>
            <a:r>
              <a:rPr lang="en-US" dirty="0" smtClean="0"/>
              <a:t>XNA</a:t>
            </a:r>
          </a:p>
          <a:p>
            <a:pPr marL="862330" lvl="1" indent="-514350"/>
            <a:r>
              <a:rPr lang="en-US" dirty="0" smtClean="0"/>
              <a:t>Silverlight</a:t>
            </a:r>
          </a:p>
          <a:p>
            <a:pPr marL="862330" lvl="1" indent="-514350"/>
            <a:r>
              <a:rPr lang="en-US" dirty="0" smtClean="0"/>
              <a:t>Windows Phone 7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Mono, Moonlight</a:t>
            </a:r>
          </a:p>
        </p:txBody>
      </p:sp>
    </p:spTree>
    <p:extLst>
      <p:ext uri="{BB962C8B-B14F-4D97-AF65-F5344CB8AC3E}">
        <p14:creationId xmlns:p14="http://schemas.microsoft.com/office/powerpoint/2010/main" val="191361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project was started in June of 2000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Its main principle was to enable developers to create applications using any language but use the same set of common software libraries known as the ‘Base Class Library(</a:t>
            </a:r>
            <a:r>
              <a:rPr lang="en-US" dirty="0" err="1" smtClean="0"/>
              <a:t>ies</a:t>
            </a:r>
            <a:r>
              <a:rPr lang="en-US" dirty="0" smtClean="0"/>
              <a:t>)’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Build around the principles of Interoperability, Language Independence, Security and Code Reuse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Version History</a:t>
            </a:r>
          </a:p>
          <a:p>
            <a:pPr lvl="1"/>
            <a:r>
              <a:rPr lang="en-US" dirty="0" smtClean="0"/>
              <a:t>1.0</a:t>
            </a:r>
          </a:p>
          <a:p>
            <a:pPr lvl="2"/>
            <a:r>
              <a:rPr lang="en-US" dirty="0" smtClean="0"/>
              <a:t>Introduction of .NET, first set of Base Class Libraries, ASP.NET and ADO.NET make their first appearance</a:t>
            </a:r>
          </a:p>
          <a:p>
            <a:pPr lvl="1"/>
            <a:r>
              <a:rPr lang="en-US" dirty="0" smtClean="0"/>
              <a:t>1.1</a:t>
            </a:r>
          </a:p>
          <a:p>
            <a:pPr lvl="2"/>
            <a:r>
              <a:rPr lang="en-US" dirty="0" smtClean="0"/>
              <a:t>ASP.NET Controls, Database Support, .NET Compact for mobile devices, massive code overhaul from 1.0</a:t>
            </a:r>
          </a:p>
          <a:p>
            <a:pPr lvl="1"/>
            <a:r>
              <a:rPr lang="en-US" dirty="0" smtClean="0"/>
              <a:t>2.0</a:t>
            </a:r>
          </a:p>
          <a:p>
            <a:pPr lvl="2"/>
            <a:r>
              <a:rPr lang="en-US" dirty="0" smtClean="0"/>
              <a:t>Generics, Partial Classes, ASP.NET received a massive upgrade, 64 bit support, and more</a:t>
            </a:r>
          </a:p>
          <a:p>
            <a:pPr lvl="1"/>
            <a:r>
              <a:rPr lang="en-US" dirty="0" smtClean="0"/>
              <a:t>3.0</a:t>
            </a:r>
          </a:p>
          <a:p>
            <a:pPr lvl="2"/>
            <a:r>
              <a:rPr lang="en-US" dirty="0" smtClean="0"/>
              <a:t>WPF, WCF,  WF, WC all built on top of the existing 2.0 implementation</a:t>
            </a:r>
          </a:p>
          <a:p>
            <a:pPr lvl="1"/>
            <a:r>
              <a:rPr lang="en-US" dirty="0" smtClean="0"/>
              <a:t>3.51 (3.5 SP1)</a:t>
            </a:r>
          </a:p>
          <a:p>
            <a:pPr lvl="2"/>
            <a:r>
              <a:rPr lang="en-US" dirty="0" smtClean="0"/>
              <a:t>New compilers for VB and CS, LINQ (thank the lord!), ASP.NET AJAX</a:t>
            </a:r>
          </a:p>
          <a:p>
            <a:pPr lvl="1"/>
            <a:r>
              <a:rPr lang="en-US" dirty="0" smtClean="0"/>
              <a:t>4.0</a:t>
            </a:r>
          </a:p>
          <a:p>
            <a:pPr lvl="2"/>
            <a:r>
              <a:rPr lang="en-US" dirty="0" smtClean="0"/>
              <a:t>Current implementation, focus on Silverlight, ASP.NET 4.0, WPF 4.0, scalability and threaded programming (parallel programming), </a:t>
            </a:r>
            <a:r>
              <a:rPr lang="en-US" smtClean="0"/>
              <a:t>New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vs.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know much about the ‘infighting’</a:t>
            </a:r>
          </a:p>
          <a:p>
            <a:pPr lvl="1"/>
            <a:r>
              <a:rPr lang="en-US" dirty="0" smtClean="0"/>
              <a:t>Its been said that .NET copied Java to gain </a:t>
            </a:r>
            <a:r>
              <a:rPr lang="en-US" dirty="0" err="1" smtClean="0"/>
              <a:t>marketshare</a:t>
            </a:r>
            <a:r>
              <a:rPr lang="en-US" dirty="0" smtClean="0"/>
              <a:t>, vendor </a:t>
            </a:r>
            <a:r>
              <a:rPr lang="en-US" dirty="0" err="1" smtClean="0"/>
              <a:t>lockin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etc. I simply don’t know where the ideas came from but both have their ups and downs</a:t>
            </a:r>
          </a:p>
          <a:p>
            <a:r>
              <a:rPr lang="en-US" dirty="0" smtClean="0"/>
              <a:t>What I do know</a:t>
            </a:r>
          </a:p>
          <a:p>
            <a:pPr lvl="1"/>
            <a:r>
              <a:rPr lang="en-US" dirty="0" smtClean="0"/>
              <a:t>.NET has been under constant improvement since its inception, while the feature set of Java has remain relatively unchanged in recent years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vs. Java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.NET</a:t>
            </a:r>
          </a:p>
          <a:p>
            <a:pPr lvl="2"/>
            <a:r>
              <a:rPr lang="en-US" dirty="0" smtClean="0"/>
              <a:t>Governed by ECMA and ISO standards</a:t>
            </a:r>
          </a:p>
          <a:p>
            <a:pPr lvl="1"/>
            <a:r>
              <a:rPr lang="en-US" dirty="0" smtClean="0"/>
              <a:t>Java </a:t>
            </a:r>
          </a:p>
          <a:p>
            <a:pPr lvl="2"/>
            <a:r>
              <a:rPr lang="en-US" dirty="0" smtClean="0"/>
              <a:t>No 3</a:t>
            </a:r>
            <a:r>
              <a:rPr lang="en-US" baseline="30000" dirty="0" smtClean="0"/>
              <a:t>rd</a:t>
            </a:r>
            <a:r>
              <a:rPr lang="en-US" dirty="0" smtClean="0"/>
              <a:t> party standards, Sun (now Oracle) holds the keys</a:t>
            </a:r>
          </a:p>
          <a:p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.NET</a:t>
            </a:r>
          </a:p>
          <a:p>
            <a:pPr lvl="2"/>
            <a:r>
              <a:rPr lang="en-US" dirty="0" smtClean="0"/>
              <a:t>Developed in house by Microsoft</a:t>
            </a:r>
          </a:p>
          <a:p>
            <a:pPr lvl="2"/>
            <a:r>
              <a:rPr lang="en-US" dirty="0" smtClean="0"/>
              <a:t>Released as open source for the world to see, but can not be re-implemented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Initially developed by Sun, then released as 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vs. Java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Windowing features</a:t>
            </a:r>
          </a:p>
          <a:p>
            <a:pPr lvl="1"/>
            <a:r>
              <a:rPr lang="en-US" dirty="0" smtClean="0"/>
              <a:t>.NET</a:t>
            </a:r>
          </a:p>
          <a:p>
            <a:pPr lvl="2"/>
            <a:r>
              <a:rPr lang="en-US" dirty="0" smtClean="0"/>
              <a:t>GDI+, </a:t>
            </a:r>
            <a:r>
              <a:rPr lang="en-US" dirty="0" err="1" smtClean="0"/>
              <a:t>WinForms</a:t>
            </a:r>
            <a:r>
              <a:rPr lang="en-US" dirty="0" smtClean="0"/>
              <a:t>, WPF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AWT, SWT, Swing</a:t>
            </a:r>
          </a:p>
          <a:p>
            <a:r>
              <a:rPr lang="en-US" dirty="0" smtClean="0"/>
              <a:t>Server features</a:t>
            </a:r>
          </a:p>
          <a:p>
            <a:pPr lvl="1"/>
            <a:r>
              <a:rPr lang="en-US" dirty="0" smtClean="0"/>
              <a:t>.NET</a:t>
            </a:r>
          </a:p>
          <a:p>
            <a:pPr lvl="2"/>
            <a:r>
              <a:rPr lang="en-US" dirty="0" smtClean="0"/>
              <a:t>ASP.NET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err="1" smtClean="0"/>
              <a:t>Jave</a:t>
            </a:r>
            <a:r>
              <a:rPr lang="en-US" dirty="0" smtClean="0"/>
              <a:t> 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2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vs. Java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Machines</a:t>
            </a:r>
          </a:p>
          <a:p>
            <a:pPr lvl="1"/>
            <a:r>
              <a:rPr lang="en-US" dirty="0" smtClean="0"/>
              <a:t>.NET</a:t>
            </a:r>
          </a:p>
          <a:p>
            <a:pPr lvl="2"/>
            <a:r>
              <a:rPr lang="en-US" dirty="0" smtClean="0"/>
              <a:t>Common Language Runtime</a:t>
            </a:r>
          </a:p>
          <a:p>
            <a:pPr lvl="3"/>
            <a:r>
              <a:rPr lang="en-US" dirty="0" smtClean="0"/>
              <a:t>Source Code from any .NET Language (C#, VB, </a:t>
            </a:r>
            <a:r>
              <a:rPr lang="en-US" dirty="0" err="1" smtClean="0"/>
              <a:t>etc</a:t>
            </a:r>
            <a:r>
              <a:rPr lang="en-US" dirty="0" smtClean="0"/>
              <a:t>) is translated into CIL (Common Intermediate Language) code</a:t>
            </a:r>
          </a:p>
          <a:p>
            <a:pPr lvl="3"/>
            <a:r>
              <a:rPr lang="en-US" dirty="0" smtClean="0"/>
              <a:t>This CIL code is run in a virtual machine to maintain security and integrity of the Windows runtime. This virtual machine environment is know as the Common Language Runtime</a:t>
            </a:r>
          </a:p>
          <a:p>
            <a:pPr lvl="2"/>
            <a:r>
              <a:rPr lang="en-US" dirty="0" smtClean="0"/>
              <a:t>This is an MS implementation of the Common Language Infrastructure and only works on the Windows platform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Java Virtual Machine</a:t>
            </a:r>
          </a:p>
          <a:p>
            <a:pPr lvl="3"/>
            <a:r>
              <a:rPr lang="en-US" dirty="0" smtClean="0"/>
              <a:t>Java compilers translate the Java source code into Byte Code</a:t>
            </a:r>
          </a:p>
          <a:p>
            <a:pPr lvl="3"/>
            <a:r>
              <a:rPr lang="en-US" dirty="0" smtClean="0"/>
              <a:t>Byte code is than executed in a implementation of the Java Virtual Machine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6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vs. Java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Managed and Unmanaged Code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Managed: Code that runs within the virtual machine and can not effect the code operating system. All system functions (memory handling, system calls, </a:t>
            </a:r>
            <a:r>
              <a:rPr lang="en-US" dirty="0" err="1" smtClean="0"/>
              <a:t>etc</a:t>
            </a:r>
            <a:r>
              <a:rPr lang="en-US" dirty="0" smtClean="0"/>
              <a:t>) are run from the VM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Unmanaged: Code run at the system level, run without a hypervisor</a:t>
            </a:r>
          </a:p>
          <a:p>
            <a:pPr lvl="1"/>
            <a:r>
              <a:rPr lang="en-US" dirty="0" smtClean="0"/>
              <a:t>.NET</a:t>
            </a:r>
          </a:p>
          <a:p>
            <a:pPr lvl="2"/>
            <a:r>
              <a:rPr lang="en-US" dirty="0" smtClean="0"/>
              <a:t>Implements both Managed and Unmanaged Code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 smtClean="0"/>
              <a:t>Managed code only</a:t>
            </a:r>
          </a:p>
        </p:txBody>
      </p:sp>
    </p:spTree>
    <p:extLst>
      <p:ext uri="{BB962C8B-B14F-4D97-AF65-F5344CB8AC3E}">
        <p14:creationId xmlns:p14="http://schemas.microsoft.com/office/powerpoint/2010/main" val="3208051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136</TotalTime>
  <Words>843</Words>
  <Application>Microsoft Office PowerPoint</Application>
  <PresentationFormat>On-screen Show 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Foundry</vt:lpstr>
      <vt:lpstr>.NET</vt:lpstr>
      <vt:lpstr>What are we going to do today?</vt:lpstr>
      <vt:lpstr>History Lesson</vt:lpstr>
      <vt:lpstr>History Lesson (Cont.)</vt:lpstr>
      <vt:lpstr>.NET vs. Java</vt:lpstr>
      <vt:lpstr>.NET vs. Java (Cont.)</vt:lpstr>
      <vt:lpstr>.NET vs. Java (Cont.)</vt:lpstr>
      <vt:lpstr>.NET vs. Java (Cont.)</vt:lpstr>
      <vt:lpstr>.NET vs. Java (Cont.)</vt:lpstr>
      <vt:lpstr>Platforms in .NET</vt:lpstr>
      <vt:lpstr>Platforms in .NET (Cont.)</vt:lpstr>
      <vt:lpstr>Platforms in .NET (Cont.)</vt:lpstr>
      <vt:lpstr>Platforms in .NET (Cont.)</vt:lpstr>
      <vt:lpstr>Platforms in .NET (Cont.)</vt:lpstr>
      <vt:lpstr>Platforms in .NET (Cont.)</vt:lpstr>
      <vt:lpstr>Mono/Moonlight</vt:lpstr>
      <vt:lpstr>Questions/ Comments/Concerns?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Justin Antoszek</dc:creator>
  <cp:lastModifiedBy>Justin Antoszek</cp:lastModifiedBy>
  <cp:revision>14</cp:revision>
  <dcterms:created xsi:type="dcterms:W3CDTF">2006-08-16T00:00:00Z</dcterms:created>
  <dcterms:modified xsi:type="dcterms:W3CDTF">2011-01-18T15:25:27Z</dcterms:modified>
</cp:coreProperties>
</file>