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13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9/14/2010</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9/14/2010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9/14/2010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9/14/2010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9/14/2010</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9/14/2010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9/14/2010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9/14/2010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9/14/2010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1D8BD707-D9CF-40AE-B4C6-C98DA3205C09}" type="datetimeFigureOut">
              <a:rPr lang="en-US" smtClean="0"/>
              <a:pPr/>
              <a:t>9/14/2010</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1D8BD707-D9CF-40AE-B4C6-C98DA3205C09}" type="datetimeFigureOut">
              <a:rPr lang="en-US" smtClean="0"/>
              <a:pPr/>
              <a:t>9/14/2010</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D8BD707-D9CF-40AE-B4C6-C98DA3205C09}" type="datetimeFigureOut">
              <a:rPr lang="en-US" smtClean="0"/>
              <a:pPr/>
              <a:t>9/14/2010</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F15528-21DE-4FAA-801E-634DDDAF4B2B}"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I</a:t>
            </a:r>
            <a:r>
              <a:rPr lang="en-US" dirty="0" err="1" smtClean="0"/>
              <a:t>Nterfaces</a:t>
            </a:r>
            <a:endParaRPr lang="en-US" dirty="0"/>
          </a:p>
        </p:txBody>
      </p:sp>
      <p:sp>
        <p:nvSpPr>
          <p:cNvPr id="3" name="Subtitle 2"/>
          <p:cNvSpPr>
            <a:spLocks noGrp="1"/>
          </p:cNvSpPr>
          <p:nvPr>
            <p:ph type="subTitle" idx="1"/>
          </p:nvPr>
        </p:nvSpPr>
        <p:spPr/>
        <p:txBody>
          <a:bodyPr/>
          <a:lstStyle/>
          <a:p>
            <a:r>
              <a:rPr lang="en-US" dirty="0" smtClean="0"/>
              <a:t>Why, How, </a:t>
            </a:r>
          </a:p>
          <a:p>
            <a:r>
              <a:rPr lang="en-US" dirty="0" smtClean="0"/>
              <a:t>Useful built in interfaces</a:t>
            </a:r>
            <a:endParaRPr lang="en-US" dirty="0"/>
          </a:p>
        </p:txBody>
      </p:sp>
    </p:spTree>
    <p:extLst>
      <p:ext uri="{BB962C8B-B14F-4D97-AF65-F5344CB8AC3E}">
        <p14:creationId xmlns:p14="http://schemas.microsoft.com/office/powerpoint/2010/main" val="1941467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we going to do today?</a:t>
            </a:r>
            <a:endParaRPr lang="en-US" dirty="0"/>
          </a:p>
        </p:txBody>
      </p:sp>
      <p:sp>
        <p:nvSpPr>
          <p:cNvPr id="3" name="Content Placeholder 2"/>
          <p:cNvSpPr>
            <a:spLocks noGrp="1"/>
          </p:cNvSpPr>
          <p:nvPr>
            <p:ph idx="1"/>
          </p:nvPr>
        </p:nvSpPr>
        <p:spPr/>
        <p:txBody>
          <a:bodyPr/>
          <a:lstStyle/>
          <a:p>
            <a:r>
              <a:rPr lang="en-US" dirty="0" smtClean="0"/>
              <a:t>What is an interface?</a:t>
            </a:r>
          </a:p>
          <a:p>
            <a:r>
              <a:rPr lang="en-US" dirty="0" smtClean="0"/>
              <a:t>Custom interfaces</a:t>
            </a:r>
          </a:p>
          <a:p>
            <a:r>
              <a:rPr lang="en-US" dirty="0" smtClean="0"/>
              <a:t>Implementing an Interface</a:t>
            </a:r>
          </a:p>
          <a:p>
            <a:r>
              <a:rPr lang="en-US" dirty="0" smtClean="0"/>
              <a:t>Useful Built-in </a:t>
            </a:r>
            <a:r>
              <a:rPr lang="en-US" dirty="0"/>
              <a:t>I</a:t>
            </a:r>
            <a:r>
              <a:rPr lang="en-US" dirty="0" smtClean="0"/>
              <a:t>nterfaces</a:t>
            </a:r>
          </a:p>
        </p:txBody>
      </p:sp>
    </p:spTree>
    <p:extLst>
      <p:ext uri="{BB962C8B-B14F-4D97-AF65-F5344CB8AC3E}">
        <p14:creationId xmlns:p14="http://schemas.microsoft.com/office/powerpoint/2010/main" val="1995469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Interface?</a:t>
            </a:r>
            <a:endParaRPr lang="en-US" dirty="0"/>
          </a:p>
        </p:txBody>
      </p:sp>
      <p:sp>
        <p:nvSpPr>
          <p:cNvPr id="3" name="Content Placeholder 2"/>
          <p:cNvSpPr>
            <a:spLocks noGrp="1"/>
          </p:cNvSpPr>
          <p:nvPr>
            <p:ph idx="1"/>
          </p:nvPr>
        </p:nvSpPr>
        <p:spPr/>
        <p:txBody>
          <a:bodyPr/>
          <a:lstStyle/>
          <a:p>
            <a:r>
              <a:rPr lang="en-US" dirty="0" smtClean="0"/>
              <a:t>An interface is a class without a definition.</a:t>
            </a:r>
          </a:p>
          <a:p>
            <a:pPr lvl="1"/>
            <a:r>
              <a:rPr lang="en-US" dirty="0" smtClean="0"/>
              <a:t>Can contain</a:t>
            </a:r>
          </a:p>
          <a:p>
            <a:pPr lvl="2"/>
            <a:r>
              <a:rPr lang="en-US" dirty="0" smtClean="0"/>
              <a:t>Events</a:t>
            </a:r>
          </a:p>
          <a:p>
            <a:pPr lvl="2"/>
            <a:r>
              <a:rPr lang="en-US" dirty="0" smtClean="0"/>
              <a:t>Indexers</a:t>
            </a:r>
          </a:p>
          <a:p>
            <a:pPr lvl="2"/>
            <a:r>
              <a:rPr lang="en-US" dirty="0" smtClean="0"/>
              <a:t>Methods</a:t>
            </a:r>
          </a:p>
          <a:p>
            <a:pPr lvl="2"/>
            <a:r>
              <a:rPr lang="en-US" dirty="0" smtClean="0"/>
              <a:t>Properties</a:t>
            </a:r>
          </a:p>
          <a:p>
            <a:pPr marL="630936" lvl="2" indent="0">
              <a:buNone/>
            </a:pPr>
            <a:endParaRPr lang="en-US" dirty="0" smtClean="0"/>
          </a:p>
          <a:p>
            <a:r>
              <a:rPr lang="en-US" dirty="0" smtClean="0"/>
              <a:t>It is the job of the programmer to decide how a class will implement an interface</a:t>
            </a:r>
            <a:endParaRPr lang="en-US" dirty="0"/>
          </a:p>
        </p:txBody>
      </p:sp>
    </p:spTree>
    <p:extLst>
      <p:ext uri="{BB962C8B-B14F-4D97-AF65-F5344CB8AC3E}">
        <p14:creationId xmlns:p14="http://schemas.microsoft.com/office/powerpoint/2010/main" val="2596426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Interface? (Cont.)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Why do we use them if I have to do all the work myself?</a:t>
            </a:r>
          </a:p>
          <a:p>
            <a:pPr lvl="1"/>
            <a:r>
              <a:rPr lang="en-US" dirty="0" smtClean="0"/>
              <a:t>Plug and Play architecture where an object can be interchanged with another at will.</a:t>
            </a:r>
          </a:p>
          <a:p>
            <a:pPr lvl="1"/>
            <a:r>
              <a:rPr lang="en-US" dirty="0" smtClean="0"/>
              <a:t>Because the two objects are created using the same interface they have the same Methods, Properties, etc. and thus can be used exactly the same way as each other. They may perform a different fundamental task, but the runtime can still function identically without having to create separate logic for each class.</a:t>
            </a:r>
          </a:p>
          <a:p>
            <a:pPr marL="411480" lvl="1" indent="0">
              <a:buNone/>
            </a:pPr>
            <a:endParaRPr lang="en-US" dirty="0"/>
          </a:p>
          <a:p>
            <a:pPr marL="411480" lvl="1" indent="0">
              <a:buNone/>
            </a:pPr>
            <a:r>
              <a:rPr lang="en-US" dirty="0" smtClean="0"/>
              <a:t>(NOTE: a custom class can implement more than one interface at one time)</a:t>
            </a:r>
          </a:p>
        </p:txBody>
      </p:sp>
    </p:spTree>
    <p:extLst>
      <p:ext uri="{BB962C8B-B14F-4D97-AF65-F5344CB8AC3E}">
        <p14:creationId xmlns:p14="http://schemas.microsoft.com/office/powerpoint/2010/main" val="1563626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Interfaces</a:t>
            </a:r>
            <a:endParaRPr lang="en-US" dirty="0"/>
          </a:p>
        </p:txBody>
      </p:sp>
      <p:sp>
        <p:nvSpPr>
          <p:cNvPr id="3" name="Content Placeholder 2"/>
          <p:cNvSpPr>
            <a:spLocks noGrp="1"/>
          </p:cNvSpPr>
          <p:nvPr>
            <p:ph idx="1"/>
          </p:nvPr>
        </p:nvSpPr>
        <p:spPr/>
        <p:txBody>
          <a:bodyPr/>
          <a:lstStyle/>
          <a:p>
            <a:r>
              <a:rPr lang="en-US" dirty="0" smtClean="0"/>
              <a:t>The ‘interface’ keyword is used to create a new interface definition.</a:t>
            </a:r>
          </a:p>
          <a:p>
            <a:pPr marL="411480" lvl="1" indent="0">
              <a:buNone/>
            </a:pPr>
            <a:endParaRPr lang="en-US" dirty="0"/>
          </a:p>
          <a:p>
            <a:pPr marL="411480" lvl="1" indent="0">
              <a:buNone/>
            </a:pPr>
            <a:r>
              <a:rPr lang="en-US" dirty="0" smtClean="0"/>
              <a:t>interface </a:t>
            </a:r>
            <a:r>
              <a:rPr lang="en-US" dirty="0" err="1" smtClean="0"/>
              <a:t>IMath</a:t>
            </a:r>
            <a:endParaRPr lang="en-US" dirty="0" smtClean="0"/>
          </a:p>
          <a:p>
            <a:pPr marL="411480" lvl="1" indent="0">
              <a:buNone/>
            </a:pPr>
            <a:r>
              <a:rPr lang="en-US" dirty="0" smtClean="0"/>
              <a:t>{</a:t>
            </a:r>
          </a:p>
          <a:p>
            <a:pPr marL="411480" lvl="1" indent="0">
              <a:buNone/>
            </a:pPr>
            <a:r>
              <a:rPr lang="en-US" dirty="0" smtClean="0"/>
              <a:t>}</a:t>
            </a:r>
          </a:p>
          <a:p>
            <a:pPr marL="411480" lvl="1" indent="0">
              <a:buNone/>
            </a:pPr>
            <a:endParaRPr lang="en-US" dirty="0"/>
          </a:p>
          <a:p>
            <a:r>
              <a:rPr lang="en-US" dirty="0" smtClean="0"/>
              <a:t>Interfaces customarily start with the letter I</a:t>
            </a:r>
            <a:endParaRPr lang="en-US" dirty="0"/>
          </a:p>
        </p:txBody>
      </p:sp>
    </p:spTree>
    <p:extLst>
      <p:ext uri="{BB962C8B-B14F-4D97-AF65-F5344CB8AC3E}">
        <p14:creationId xmlns:p14="http://schemas.microsoft.com/office/powerpoint/2010/main" val="684164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Interfaces (Cont.)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Lets add an action that the class must perform if it implements this interface.</a:t>
            </a:r>
          </a:p>
          <a:p>
            <a:endParaRPr lang="en-US" dirty="0"/>
          </a:p>
          <a:p>
            <a:pPr marL="411480" lvl="1" indent="0">
              <a:buNone/>
            </a:pPr>
            <a:r>
              <a:rPr lang="en-US" dirty="0"/>
              <a:t>interface </a:t>
            </a:r>
            <a:r>
              <a:rPr lang="en-US" dirty="0" err="1" smtClean="0"/>
              <a:t>IMath</a:t>
            </a:r>
            <a:endParaRPr lang="en-US" dirty="0"/>
          </a:p>
          <a:p>
            <a:pPr marL="411480" lvl="1" indent="0">
              <a:buNone/>
            </a:pPr>
            <a:r>
              <a:rPr lang="en-US" dirty="0" smtClean="0"/>
              <a:t>{</a:t>
            </a:r>
            <a:endParaRPr lang="en-US" dirty="0"/>
          </a:p>
          <a:p>
            <a:pPr marL="411480" lvl="1" indent="0">
              <a:buNone/>
            </a:pPr>
            <a:r>
              <a:rPr lang="en-US" dirty="0"/>
              <a:t>	</a:t>
            </a:r>
            <a:r>
              <a:rPr lang="en-US" dirty="0" err="1" smtClean="0"/>
              <a:t>int</a:t>
            </a:r>
            <a:r>
              <a:rPr lang="en-US" dirty="0" smtClean="0"/>
              <a:t> </a:t>
            </a:r>
            <a:r>
              <a:rPr lang="en-US" dirty="0"/>
              <a:t>Multiply(</a:t>
            </a:r>
            <a:r>
              <a:rPr lang="en-US" dirty="0" err="1"/>
              <a:t>int</a:t>
            </a:r>
            <a:r>
              <a:rPr lang="en-US" dirty="0"/>
              <a:t> x, </a:t>
            </a:r>
            <a:r>
              <a:rPr lang="en-US" dirty="0" err="1"/>
              <a:t>int</a:t>
            </a:r>
            <a:r>
              <a:rPr lang="en-US" dirty="0"/>
              <a:t> y</a:t>
            </a:r>
            <a:r>
              <a:rPr lang="en-US" dirty="0" smtClean="0"/>
              <a:t>);</a:t>
            </a:r>
            <a:endParaRPr lang="en-US" dirty="0"/>
          </a:p>
          <a:p>
            <a:pPr marL="411480" lvl="1" indent="0">
              <a:buNone/>
            </a:pPr>
            <a:r>
              <a:rPr lang="en-US" dirty="0"/>
              <a:t>	</a:t>
            </a:r>
            <a:r>
              <a:rPr lang="en-US" dirty="0" err="1" smtClean="0"/>
              <a:t>int</a:t>
            </a:r>
            <a:r>
              <a:rPr lang="en-US" dirty="0" smtClean="0"/>
              <a:t> Add(</a:t>
            </a:r>
            <a:r>
              <a:rPr lang="en-US" dirty="0" err="1" smtClean="0"/>
              <a:t>int</a:t>
            </a:r>
            <a:r>
              <a:rPr lang="en-US" dirty="0" smtClean="0"/>
              <a:t> </a:t>
            </a:r>
            <a:r>
              <a:rPr lang="en-US" dirty="0"/>
              <a:t>x, </a:t>
            </a:r>
            <a:r>
              <a:rPr lang="en-US" dirty="0" err="1"/>
              <a:t>int</a:t>
            </a:r>
            <a:r>
              <a:rPr lang="en-US" dirty="0"/>
              <a:t> y);</a:t>
            </a:r>
          </a:p>
          <a:p>
            <a:pPr marL="411480" lvl="1" indent="0">
              <a:buNone/>
            </a:pPr>
            <a:r>
              <a:rPr lang="en-US" dirty="0" smtClean="0"/>
              <a:t>}</a:t>
            </a:r>
          </a:p>
          <a:p>
            <a:pPr marL="411480" lvl="1" indent="0">
              <a:buNone/>
            </a:pPr>
            <a:endParaRPr lang="en-US" dirty="0" smtClean="0"/>
          </a:p>
          <a:p>
            <a:r>
              <a:rPr lang="en-US" dirty="0" smtClean="0"/>
              <a:t>Notice that the method doesn’t do anything. Yet.</a:t>
            </a:r>
            <a:endParaRPr lang="en-US" dirty="0"/>
          </a:p>
          <a:p>
            <a:pPr marL="0" indent="0">
              <a:buNone/>
            </a:pPr>
            <a:endParaRPr lang="en-US" dirty="0"/>
          </a:p>
        </p:txBody>
      </p:sp>
    </p:spTree>
    <p:extLst>
      <p:ext uri="{BB962C8B-B14F-4D97-AF65-F5344CB8AC3E}">
        <p14:creationId xmlns:p14="http://schemas.microsoft.com/office/powerpoint/2010/main" val="3077725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Implementing an Interface</a:t>
            </a:r>
            <a:endParaRPr lang="en-US" dirty="0"/>
          </a:p>
        </p:txBody>
      </p:sp>
      <p:sp>
        <p:nvSpPr>
          <p:cNvPr id="3" name="Content Placeholder 2"/>
          <p:cNvSpPr>
            <a:spLocks noGrp="1"/>
          </p:cNvSpPr>
          <p:nvPr>
            <p:ph idx="1"/>
          </p:nvPr>
        </p:nvSpPr>
        <p:spPr/>
        <p:txBody>
          <a:bodyPr/>
          <a:lstStyle/>
          <a:p>
            <a:r>
              <a:rPr lang="en-US" dirty="0" smtClean="0"/>
              <a:t>To implement an interface, use the following code.</a:t>
            </a:r>
          </a:p>
          <a:p>
            <a:pPr marL="411480" lvl="1" indent="0">
              <a:buNone/>
            </a:pPr>
            <a:endParaRPr lang="en-US" dirty="0"/>
          </a:p>
          <a:p>
            <a:pPr marL="411480" lvl="1" indent="0">
              <a:buNone/>
            </a:pPr>
            <a:r>
              <a:rPr lang="en-US" dirty="0" smtClean="0"/>
              <a:t>class </a:t>
            </a:r>
            <a:r>
              <a:rPr lang="en-US" dirty="0" err="1" smtClean="0"/>
              <a:t>MyMathObject</a:t>
            </a:r>
            <a:r>
              <a:rPr lang="en-US" dirty="0" smtClean="0"/>
              <a:t> : </a:t>
            </a:r>
            <a:r>
              <a:rPr lang="en-US" dirty="0" err="1" smtClean="0"/>
              <a:t>IMath</a:t>
            </a:r>
            <a:endParaRPr lang="en-US" dirty="0" smtClean="0"/>
          </a:p>
          <a:p>
            <a:pPr marL="411480" lvl="1" indent="0">
              <a:buNone/>
            </a:pPr>
            <a:r>
              <a:rPr lang="en-US" dirty="0" smtClean="0"/>
              <a:t>{</a:t>
            </a:r>
          </a:p>
          <a:p>
            <a:pPr marL="411480" lvl="1" indent="0">
              <a:buNone/>
            </a:pPr>
            <a:r>
              <a:rPr lang="en-US" dirty="0" smtClean="0"/>
              <a:t>}</a:t>
            </a:r>
          </a:p>
          <a:p>
            <a:pPr marL="411480" lvl="1" indent="0">
              <a:buNone/>
            </a:pPr>
            <a:endParaRPr lang="en-US" dirty="0" smtClean="0"/>
          </a:p>
          <a:p>
            <a:r>
              <a:rPr lang="en-US" dirty="0"/>
              <a:t> </a:t>
            </a:r>
            <a:r>
              <a:rPr lang="en-US" dirty="0" smtClean="0"/>
              <a:t>Next we implement the methods.</a:t>
            </a:r>
            <a:endParaRPr lang="en-US" dirty="0"/>
          </a:p>
        </p:txBody>
      </p:sp>
    </p:spTree>
    <p:extLst>
      <p:ext uri="{BB962C8B-B14F-4D97-AF65-F5344CB8AC3E}">
        <p14:creationId xmlns:p14="http://schemas.microsoft.com/office/powerpoint/2010/main" val="2563403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Implementing an Interface (Cont.)</a:t>
            </a:r>
            <a:endParaRPr lang="en-US" dirty="0"/>
          </a:p>
        </p:txBody>
      </p:sp>
      <p:sp>
        <p:nvSpPr>
          <p:cNvPr id="3" name="Content Placeholder 2"/>
          <p:cNvSpPr>
            <a:spLocks noGrp="1"/>
          </p:cNvSpPr>
          <p:nvPr>
            <p:ph idx="1"/>
          </p:nvPr>
        </p:nvSpPr>
        <p:spPr/>
        <p:txBody>
          <a:bodyPr>
            <a:normAutofit fontScale="92500" lnSpcReduction="20000"/>
          </a:bodyPr>
          <a:lstStyle/>
          <a:p>
            <a:pPr marL="411480" lvl="1" indent="0">
              <a:buNone/>
            </a:pPr>
            <a:r>
              <a:rPr lang="en-US" dirty="0"/>
              <a:t>class </a:t>
            </a:r>
            <a:r>
              <a:rPr lang="en-US" dirty="0" err="1"/>
              <a:t>MyMathObject</a:t>
            </a:r>
            <a:r>
              <a:rPr lang="en-US" dirty="0"/>
              <a:t> : </a:t>
            </a:r>
            <a:r>
              <a:rPr lang="en-US" dirty="0" err="1"/>
              <a:t>IMath</a:t>
            </a:r>
            <a:endParaRPr lang="en-US" dirty="0"/>
          </a:p>
          <a:p>
            <a:pPr marL="411480" lvl="1" indent="0">
              <a:buNone/>
            </a:pPr>
            <a:r>
              <a:rPr lang="en-US" dirty="0" smtClean="0"/>
              <a:t>{</a:t>
            </a:r>
          </a:p>
          <a:p>
            <a:pPr marL="411480" lvl="1" indent="0">
              <a:buNone/>
            </a:pPr>
            <a:r>
              <a:rPr lang="en-US" dirty="0"/>
              <a:t>	</a:t>
            </a:r>
            <a:r>
              <a:rPr lang="en-US" dirty="0" err="1"/>
              <a:t>int</a:t>
            </a:r>
            <a:r>
              <a:rPr lang="en-US" dirty="0"/>
              <a:t> Multiply(</a:t>
            </a:r>
            <a:r>
              <a:rPr lang="en-US" dirty="0" err="1"/>
              <a:t>int</a:t>
            </a:r>
            <a:r>
              <a:rPr lang="en-US" dirty="0"/>
              <a:t> x, </a:t>
            </a:r>
            <a:r>
              <a:rPr lang="en-US" dirty="0" err="1"/>
              <a:t>int</a:t>
            </a:r>
            <a:r>
              <a:rPr lang="en-US" dirty="0"/>
              <a:t> y</a:t>
            </a:r>
            <a:r>
              <a:rPr lang="en-US" dirty="0" smtClean="0"/>
              <a:t>);</a:t>
            </a:r>
            <a:br>
              <a:rPr lang="en-US" dirty="0" smtClean="0"/>
            </a:br>
            <a:r>
              <a:rPr lang="en-US" dirty="0" smtClean="0"/>
              <a:t>	{</a:t>
            </a:r>
          </a:p>
          <a:p>
            <a:pPr marL="411480" lvl="1" indent="0">
              <a:buNone/>
            </a:pPr>
            <a:r>
              <a:rPr lang="en-US" dirty="0"/>
              <a:t>	</a:t>
            </a:r>
            <a:r>
              <a:rPr lang="en-US" dirty="0" smtClean="0"/>
              <a:t>	return x * y;</a:t>
            </a:r>
          </a:p>
          <a:p>
            <a:pPr marL="411480" lvl="1" indent="0">
              <a:buNone/>
            </a:pPr>
            <a:r>
              <a:rPr lang="en-US" dirty="0" smtClean="0"/>
              <a:t>	}</a:t>
            </a:r>
          </a:p>
          <a:p>
            <a:pPr marL="411480" lvl="1" indent="0">
              <a:buNone/>
            </a:pPr>
            <a:endParaRPr lang="en-US" dirty="0"/>
          </a:p>
          <a:p>
            <a:pPr marL="411480" lvl="1" indent="0">
              <a:buNone/>
            </a:pPr>
            <a:r>
              <a:rPr lang="en-US" dirty="0" smtClean="0"/>
              <a:t> </a:t>
            </a:r>
            <a:r>
              <a:rPr lang="en-US" dirty="0"/>
              <a:t>	</a:t>
            </a:r>
            <a:r>
              <a:rPr lang="en-US" dirty="0" err="1"/>
              <a:t>int</a:t>
            </a:r>
            <a:r>
              <a:rPr lang="en-US" dirty="0"/>
              <a:t> Add(</a:t>
            </a:r>
            <a:r>
              <a:rPr lang="en-US" dirty="0" err="1"/>
              <a:t>int</a:t>
            </a:r>
            <a:r>
              <a:rPr lang="en-US" dirty="0"/>
              <a:t> x, </a:t>
            </a:r>
            <a:r>
              <a:rPr lang="en-US" dirty="0" err="1"/>
              <a:t>int</a:t>
            </a:r>
            <a:r>
              <a:rPr lang="en-US" dirty="0"/>
              <a:t> y</a:t>
            </a:r>
            <a:r>
              <a:rPr lang="en-US" dirty="0" smtClean="0"/>
              <a:t>)</a:t>
            </a:r>
          </a:p>
          <a:p>
            <a:pPr marL="411480" lvl="1" indent="0">
              <a:buNone/>
            </a:pPr>
            <a:r>
              <a:rPr lang="en-US" dirty="0" smtClean="0"/>
              <a:t>	{</a:t>
            </a:r>
          </a:p>
          <a:p>
            <a:pPr marL="411480" lvl="1" indent="0">
              <a:buNone/>
            </a:pPr>
            <a:r>
              <a:rPr lang="en-US" dirty="0"/>
              <a:t>	</a:t>
            </a:r>
            <a:r>
              <a:rPr lang="en-US" dirty="0" smtClean="0"/>
              <a:t>	return x + y;</a:t>
            </a:r>
          </a:p>
          <a:p>
            <a:pPr marL="411480" lvl="1" indent="0">
              <a:buNone/>
            </a:pPr>
            <a:r>
              <a:rPr lang="en-US" dirty="0" smtClean="0"/>
              <a:t>	}</a:t>
            </a:r>
            <a:endParaRPr lang="en-US" dirty="0"/>
          </a:p>
          <a:p>
            <a:pPr marL="411480" lvl="1" indent="0">
              <a:buNone/>
            </a:pPr>
            <a:r>
              <a:rPr lang="en-US" dirty="0"/>
              <a:t>}</a:t>
            </a:r>
          </a:p>
          <a:p>
            <a:pPr marL="411480" lvl="1" indent="0">
              <a:buNone/>
            </a:pPr>
            <a:endParaRPr lang="en-US" dirty="0"/>
          </a:p>
        </p:txBody>
      </p:sp>
    </p:spTree>
    <p:extLst>
      <p:ext uri="{BB962C8B-B14F-4D97-AF65-F5344CB8AC3E}">
        <p14:creationId xmlns:p14="http://schemas.microsoft.com/office/powerpoint/2010/main" val="515879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Built-in Interfaces</a:t>
            </a:r>
            <a:endParaRPr lang="en-US" dirty="0"/>
          </a:p>
        </p:txBody>
      </p:sp>
      <p:sp>
        <p:nvSpPr>
          <p:cNvPr id="3" name="Content Placeholder 2"/>
          <p:cNvSpPr>
            <a:spLocks noGrp="1"/>
          </p:cNvSpPr>
          <p:nvPr>
            <p:ph idx="1"/>
          </p:nvPr>
        </p:nvSpPr>
        <p:spPr/>
        <p:txBody>
          <a:bodyPr>
            <a:normAutofit fontScale="62500" lnSpcReduction="20000"/>
          </a:bodyPr>
          <a:lstStyle/>
          <a:p>
            <a:r>
              <a:rPr lang="en-US" dirty="0" err="1" smtClean="0"/>
              <a:t>IDisposable</a:t>
            </a:r>
            <a:endParaRPr lang="en-US" dirty="0" smtClean="0"/>
          </a:p>
          <a:p>
            <a:pPr lvl="1"/>
            <a:r>
              <a:rPr lang="en-US" dirty="0" smtClean="0"/>
              <a:t>Create the logic to dispose of an object.</a:t>
            </a:r>
          </a:p>
          <a:p>
            <a:pPr lvl="1"/>
            <a:endParaRPr lang="en-US" dirty="0" smtClean="0"/>
          </a:p>
          <a:p>
            <a:r>
              <a:rPr lang="en-US" dirty="0" err="1" smtClean="0"/>
              <a:t>IEnumerable</a:t>
            </a:r>
            <a:endParaRPr lang="en-US" dirty="0" smtClean="0"/>
          </a:p>
          <a:p>
            <a:pPr lvl="1"/>
            <a:r>
              <a:rPr lang="en-US" dirty="0" smtClean="0"/>
              <a:t>Useful for creating custom collections. Create a way to iterate through your collection.</a:t>
            </a:r>
          </a:p>
          <a:p>
            <a:pPr lvl="1"/>
            <a:endParaRPr lang="en-US" dirty="0" smtClean="0"/>
          </a:p>
          <a:p>
            <a:r>
              <a:rPr lang="en-US" dirty="0" err="1" smtClean="0"/>
              <a:t>IComparable</a:t>
            </a:r>
            <a:endParaRPr lang="en-US" dirty="0" smtClean="0"/>
          </a:p>
          <a:p>
            <a:pPr lvl="1"/>
            <a:r>
              <a:rPr lang="en-US" dirty="0" smtClean="0"/>
              <a:t>Create the logic to compare two or more objects</a:t>
            </a:r>
          </a:p>
          <a:p>
            <a:pPr lvl="1"/>
            <a:endParaRPr lang="en-US" dirty="0" smtClean="0"/>
          </a:p>
          <a:p>
            <a:r>
              <a:rPr lang="en-US" dirty="0" err="1" smtClean="0"/>
              <a:t>IQueryable</a:t>
            </a:r>
            <a:endParaRPr lang="en-US" dirty="0" smtClean="0"/>
          </a:p>
          <a:p>
            <a:pPr lvl="1"/>
            <a:r>
              <a:rPr lang="en-US" dirty="0" smtClean="0"/>
              <a:t>Create the logic to use LINQ functionality in you collections</a:t>
            </a:r>
          </a:p>
          <a:p>
            <a:pPr lvl="1"/>
            <a:endParaRPr lang="en-US" dirty="0" smtClean="0"/>
          </a:p>
          <a:p>
            <a:r>
              <a:rPr lang="en-US" dirty="0" err="1" smtClean="0"/>
              <a:t>ISerializable</a:t>
            </a:r>
            <a:endParaRPr lang="en-US" dirty="0" smtClean="0"/>
          </a:p>
          <a:p>
            <a:pPr lvl="1"/>
            <a:r>
              <a:rPr lang="en-US" dirty="0" smtClean="0"/>
              <a:t>Create the logic to serialize your object</a:t>
            </a:r>
          </a:p>
          <a:p>
            <a:pPr marL="411480" lvl="1" indent="0">
              <a:buNone/>
            </a:pPr>
            <a:r>
              <a:rPr lang="en-US" dirty="0" smtClean="0"/>
              <a:t/>
            </a:r>
            <a:br>
              <a:rPr lang="en-US" dirty="0" smtClean="0"/>
            </a:br>
            <a:endParaRPr lang="en-US" dirty="0"/>
          </a:p>
          <a:p>
            <a:pPr marL="0" indent="0">
              <a:buNone/>
            </a:pPr>
            <a:r>
              <a:rPr lang="en-US" dirty="0" smtClean="0"/>
              <a:t>There are literally hundreds more!</a:t>
            </a:r>
          </a:p>
          <a:p>
            <a:endParaRPr lang="en-US" dirty="0"/>
          </a:p>
        </p:txBody>
      </p:sp>
    </p:spTree>
    <p:extLst>
      <p:ext uri="{BB962C8B-B14F-4D97-AF65-F5344CB8AC3E}">
        <p14:creationId xmlns:p14="http://schemas.microsoft.com/office/powerpoint/2010/main" val="40572823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22</TotalTime>
  <Words>323</Words>
  <Application>Microsoft Office PowerPoint</Application>
  <PresentationFormat>On-screen Show (4:3)</PresentationFormat>
  <Paragraphs>78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Foundry</vt:lpstr>
      <vt:lpstr>INterfaces</vt:lpstr>
      <vt:lpstr>What are we going to do today?</vt:lpstr>
      <vt:lpstr>What is an Interface?</vt:lpstr>
      <vt:lpstr>What is an Interface? (Cont.)</vt:lpstr>
      <vt:lpstr>Custom Interfaces</vt:lpstr>
      <vt:lpstr>Custom Interfaces (Cont.)</vt:lpstr>
      <vt:lpstr>Implementing an Interface</vt:lpstr>
      <vt:lpstr>Implementing an Interface (Cont.)</vt:lpstr>
      <vt:lpstr>Useful Built-in Interfaces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iNterfaces</dc:title>
  <dc:creator>Justin Antoszek</dc:creator>
  <cp:lastModifiedBy>Justin Antoszek</cp:lastModifiedBy>
  <cp:revision>4</cp:revision>
  <dcterms:created xsi:type="dcterms:W3CDTF">2006-08-16T00:00:00Z</dcterms:created>
  <dcterms:modified xsi:type="dcterms:W3CDTF">2010-09-15T02:17:05Z</dcterms:modified>
</cp:coreProperties>
</file>