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9/21/2010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7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see it in action</a:t>
            </a:r>
          </a:p>
          <a:p>
            <a:endParaRPr lang="en-US" dirty="0"/>
          </a:p>
          <a:p>
            <a:pPr marL="411480" lvl="1" indent="0">
              <a:buNone/>
            </a:pPr>
            <a:r>
              <a:rPr lang="en-US" dirty="0"/>
              <a:t>See Code Example: </a:t>
            </a:r>
            <a:r>
              <a:rPr lang="en-US" dirty="0" smtClean="0"/>
              <a:t>Generics</a:t>
            </a:r>
          </a:p>
          <a:p>
            <a:pPr marL="411480" lvl="1" indent="0">
              <a:buNone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38317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use them?</a:t>
            </a:r>
          </a:p>
          <a:p>
            <a:pPr lvl="1"/>
            <a:r>
              <a:rPr lang="en-US" dirty="0" smtClean="0"/>
              <a:t>As you can tell, the amount of code developed for a multiple type Point is significantly reduced. You do not need to write a separate </a:t>
            </a:r>
            <a:r>
              <a:rPr lang="en-US" dirty="0" err="1" smtClean="0"/>
              <a:t>IntPoint</a:t>
            </a:r>
            <a:r>
              <a:rPr lang="en-US" dirty="0" smtClean="0"/>
              <a:t>, </a:t>
            </a:r>
            <a:r>
              <a:rPr lang="en-US" dirty="0" err="1" smtClean="0"/>
              <a:t>DoublePoint</a:t>
            </a:r>
            <a:r>
              <a:rPr lang="en-US" dirty="0" smtClean="0"/>
              <a:t>, </a:t>
            </a:r>
            <a:r>
              <a:rPr lang="en-US" dirty="0" err="1" smtClean="0"/>
              <a:t>StringPoint</a:t>
            </a:r>
            <a:r>
              <a:rPr lang="en-US" dirty="0" smtClean="0"/>
              <a:t> – the Point&lt;&gt; is all of them in one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4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Generics and Collections</a:t>
            </a:r>
          </a:p>
          <a:p>
            <a:pPr lvl="1"/>
            <a:r>
              <a:rPr lang="en-US" dirty="0" smtClean="0"/>
              <a:t>Most of the collection classes in the .NET Framework also have a Generic version</a:t>
            </a:r>
          </a:p>
          <a:p>
            <a:pPr lvl="2"/>
            <a:r>
              <a:rPr lang="en-US" dirty="0" smtClean="0"/>
              <a:t>List&lt;&gt;</a:t>
            </a:r>
          </a:p>
          <a:p>
            <a:pPr lvl="2"/>
            <a:r>
              <a:rPr lang="en-US" dirty="0" smtClean="0"/>
              <a:t>Collection&lt;&gt;</a:t>
            </a:r>
          </a:p>
          <a:p>
            <a:pPr lvl="2"/>
            <a:r>
              <a:rPr lang="en-US" dirty="0" err="1" smtClean="0"/>
              <a:t>ArrayList</a:t>
            </a:r>
            <a:r>
              <a:rPr lang="en-US" dirty="0" smtClean="0"/>
              <a:t>&lt;&gt;</a:t>
            </a:r>
          </a:p>
          <a:p>
            <a:pPr marL="630936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data types can be any object you want. 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VERY HANDY!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What is a collection?</a:t>
            </a:r>
          </a:p>
          <a:p>
            <a:pPr lvl="1"/>
            <a:r>
              <a:rPr lang="en-US" dirty="0" smtClean="0"/>
              <a:t>Arrays Vs. Collections</a:t>
            </a:r>
          </a:p>
          <a:p>
            <a:pPr lvl="1"/>
            <a:r>
              <a:rPr lang="en-US" dirty="0" smtClean="0"/>
              <a:t>Typical Collection Code Example</a:t>
            </a:r>
          </a:p>
          <a:p>
            <a:pPr lvl="1"/>
            <a:r>
              <a:rPr lang="en-US" dirty="0" smtClean="0"/>
              <a:t>Basic .NET Implementation</a:t>
            </a:r>
          </a:p>
          <a:p>
            <a:r>
              <a:rPr lang="en-US" dirty="0" smtClean="0"/>
              <a:t>A better way</a:t>
            </a:r>
          </a:p>
          <a:p>
            <a:r>
              <a:rPr lang="en-US" dirty="0" smtClean="0"/>
              <a:t>Generics</a:t>
            </a:r>
          </a:p>
          <a:p>
            <a:pPr lvl="1"/>
            <a:r>
              <a:rPr lang="en-US" dirty="0" smtClean="0"/>
              <a:t>What is a generic?</a:t>
            </a:r>
          </a:p>
          <a:p>
            <a:pPr lvl="1"/>
            <a:r>
              <a:rPr lang="en-US" dirty="0" smtClean="0"/>
              <a:t>Lets see it in action</a:t>
            </a:r>
          </a:p>
          <a:p>
            <a:pPr lvl="1"/>
            <a:r>
              <a:rPr lang="en-US" dirty="0" smtClean="0"/>
              <a:t>Why do we use them?</a:t>
            </a:r>
          </a:p>
          <a:p>
            <a:pPr lvl="1"/>
            <a:r>
              <a:rPr lang="en-US" dirty="0" smtClean="0"/>
              <a:t>Generics and Collections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17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collection?</a:t>
            </a:r>
          </a:p>
          <a:p>
            <a:pPr lvl="1"/>
            <a:r>
              <a:rPr lang="en-US" dirty="0" smtClean="0"/>
              <a:t>By definition a collection is an object that collects one or more objects and indexes them in some way.</a:t>
            </a:r>
          </a:p>
          <a:p>
            <a:pPr lvl="1"/>
            <a:r>
              <a:rPr lang="en-US" dirty="0" smtClean="0"/>
              <a:t>Collections of all sorts are used to gather information together and provide users with basic functions like Sort, Find, Save, Export.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Arrays Vs. Collections</a:t>
            </a:r>
          </a:p>
          <a:p>
            <a:pPr lvl="1"/>
            <a:r>
              <a:rPr lang="en-US" dirty="0" smtClean="0"/>
              <a:t>Array</a:t>
            </a:r>
          </a:p>
          <a:p>
            <a:pPr lvl="2"/>
            <a:r>
              <a:rPr lang="en-US" dirty="0" smtClean="0"/>
              <a:t>An array is a collection that holds objects of a specified type</a:t>
            </a:r>
          </a:p>
          <a:p>
            <a:pPr lvl="2"/>
            <a:r>
              <a:rPr lang="en-US" dirty="0" smtClean="0"/>
              <a:t>An array has a specific and unchanging size</a:t>
            </a:r>
          </a:p>
          <a:p>
            <a:pPr lvl="2"/>
            <a:r>
              <a:rPr lang="en-US" dirty="0" smtClean="0"/>
              <a:t>Objects in an array can only be accessed using the an Index</a:t>
            </a:r>
          </a:p>
          <a:p>
            <a:pPr lvl="2"/>
            <a:r>
              <a:rPr lang="en-US" dirty="0" smtClean="0"/>
              <a:t>Sorting, Searching, Exporting must be manually recreated by the programmer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Collection</a:t>
            </a:r>
          </a:p>
          <a:p>
            <a:pPr lvl="2"/>
            <a:r>
              <a:rPr lang="en-US" dirty="0" smtClean="0"/>
              <a:t>Automatically grows or shrinks in size</a:t>
            </a:r>
          </a:p>
          <a:p>
            <a:pPr lvl="2"/>
            <a:r>
              <a:rPr lang="en-US" dirty="0" smtClean="0"/>
              <a:t>A single collection can hold all types of objects</a:t>
            </a:r>
          </a:p>
          <a:p>
            <a:pPr lvl="2"/>
            <a:r>
              <a:rPr lang="en-US" dirty="0" smtClean="0"/>
              <a:t>Indexers can be used to find any object in an array by name</a:t>
            </a:r>
          </a:p>
          <a:p>
            <a:pPr lvl="2"/>
            <a:r>
              <a:rPr lang="en-US" dirty="0" smtClean="0"/>
              <a:t>Sorting, Searching, Comparing, Finding objects are prebuilt into .NET Collections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33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Typical Collection Code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ListDemo1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 </a:t>
            </a:r>
            <a:r>
              <a:rPr lang="en-US" dirty="0" err="1"/>
              <a:t>int</a:t>
            </a:r>
            <a:r>
              <a:rPr lang="en-US" dirty="0"/>
              <a:t>[] list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currlen</a:t>
            </a:r>
            <a:r>
              <a:rPr lang="en-US" dirty="0"/>
              <a:t>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void </a:t>
            </a:r>
            <a:r>
              <a:rPr lang="en-US" dirty="0" smtClean="0"/>
              <a:t>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elem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if </a:t>
            </a:r>
            <a:r>
              <a:rPr lang="en-US" dirty="0"/>
              <a:t>(</a:t>
            </a:r>
            <a:r>
              <a:rPr lang="en-US" dirty="0" err="1"/>
              <a:t>currlen</a:t>
            </a:r>
            <a:r>
              <a:rPr lang="en-US" dirty="0"/>
              <a:t> == </a:t>
            </a:r>
            <a:r>
              <a:rPr lang="en-US" dirty="0" err="1"/>
              <a:t>list.Length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/>
              <a:t>[] </a:t>
            </a:r>
            <a:r>
              <a:rPr lang="en-US" dirty="0" err="1"/>
              <a:t>newlist</a:t>
            </a:r>
            <a:r>
              <a:rPr lang="en-US" dirty="0"/>
              <a:t> = </a:t>
            </a:r>
            <a:r>
              <a:rPr lang="en-US" dirty="0" smtClean="0"/>
              <a:t>new </a:t>
            </a:r>
            <a:r>
              <a:rPr lang="en-US" dirty="0" err="1" smtClean="0"/>
              <a:t>int</a:t>
            </a:r>
            <a:r>
              <a:rPr lang="en-US" dirty="0"/>
              <a:t>[(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currlen</a:t>
            </a:r>
            <a:r>
              <a:rPr lang="en-US" dirty="0"/>
              <a:t> * 1.5</a:t>
            </a:r>
            <a:r>
              <a:rPr lang="en-US" dirty="0" smtClean="0"/>
              <a:t>)];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 smtClean="0"/>
              <a:t>			for </a:t>
            </a:r>
            <a:r>
              <a:rPr lang="nn-NO" dirty="0"/>
              <a:t>(int i = 0; i &lt; </a:t>
            </a:r>
            <a:r>
              <a:rPr lang="nn-NO" dirty="0" smtClean="0"/>
              <a:t>currlen; </a:t>
            </a:r>
            <a:r>
              <a:rPr lang="en-US" dirty="0" smtClean="0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newlist</a:t>
            </a:r>
            <a:r>
              <a:rPr lang="en-US" dirty="0" smtClean="0"/>
              <a:t>[i</a:t>
            </a:r>
            <a:r>
              <a:rPr lang="en-US" dirty="0"/>
              <a:t>] = list[i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list </a:t>
            </a:r>
            <a:r>
              <a:rPr lang="en-US" dirty="0"/>
              <a:t>= </a:t>
            </a:r>
            <a:r>
              <a:rPr lang="en-US" dirty="0" err="1"/>
              <a:t>newlist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list[</a:t>
            </a:r>
            <a:r>
              <a:rPr lang="en-US" dirty="0" err="1" smtClean="0"/>
              <a:t>currlen</a:t>
            </a:r>
            <a:r>
              <a:rPr lang="en-US" dirty="0"/>
              <a:t>++] = </a:t>
            </a:r>
            <a:r>
              <a:rPr lang="en-US" dirty="0" err="1"/>
              <a:t>elem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97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 Collection Code Example</a:t>
            </a:r>
          </a:p>
          <a:p>
            <a:pPr lvl="1"/>
            <a:r>
              <a:rPr lang="en-US" dirty="0" smtClean="0"/>
              <a:t>This collection code is extremely common amongst languages that do not have built in Collections</a:t>
            </a:r>
          </a:p>
          <a:p>
            <a:pPr lvl="2"/>
            <a:r>
              <a:rPr lang="en-US" dirty="0" smtClean="0"/>
              <a:t>An item is added to the collection, the code checks to make sure the buffer doesn’t overflow and adjusts the size if it does.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Every time the user needs to store information a new collection is created to deal with the new type of information being stored</a:t>
            </a:r>
          </a:p>
          <a:p>
            <a:pPr lvl="2"/>
            <a:r>
              <a:rPr lang="en-US" dirty="0" smtClean="0"/>
              <a:t>This leads to very complex code</a:t>
            </a:r>
          </a:p>
          <a:p>
            <a:pPr lvl="2"/>
            <a:r>
              <a:rPr lang="en-US" dirty="0" smtClean="0"/>
              <a:t>Redundant code!!</a:t>
            </a:r>
          </a:p>
          <a:p>
            <a:pPr lvl="2"/>
            <a:r>
              <a:rPr lang="en-US" dirty="0" smtClean="0"/>
              <a:t>Errors in programming logic</a:t>
            </a:r>
          </a:p>
        </p:txBody>
      </p:sp>
    </p:spTree>
    <p:extLst>
      <p:ext uri="{BB962C8B-B14F-4D97-AF65-F5344CB8AC3E}">
        <p14:creationId xmlns:p14="http://schemas.microsoft.com/office/powerpoint/2010/main" val="41141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.NET implementation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See Code Example: Basic .NET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3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to use collection is to use one of the pre-built .NET Collections</a:t>
            </a:r>
          </a:p>
          <a:p>
            <a:pPr lvl="1"/>
            <a:r>
              <a:rPr lang="en-US" dirty="0" err="1" smtClean="0"/>
              <a:t>ArrayList</a:t>
            </a:r>
            <a:endParaRPr lang="en-US" dirty="0"/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 err="1" smtClean="0"/>
              <a:t>HashTable</a:t>
            </a:r>
            <a:endParaRPr lang="en-US" dirty="0" smtClean="0"/>
          </a:p>
          <a:p>
            <a:pPr lvl="1"/>
            <a:r>
              <a:rPr lang="en-US" dirty="0" err="1" smtClean="0"/>
              <a:t>BitArray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See Code Example: Built-In .NET Collections</a:t>
            </a:r>
          </a:p>
        </p:txBody>
      </p:sp>
    </p:spTree>
    <p:extLst>
      <p:ext uri="{BB962C8B-B14F-4D97-AF65-F5344CB8AC3E}">
        <p14:creationId xmlns:p14="http://schemas.microsoft.com/office/powerpoint/2010/main" val="410046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</a:p>
          <a:p>
            <a:pPr lvl="1"/>
            <a:r>
              <a:rPr lang="en-US" dirty="0" smtClean="0"/>
              <a:t>Generics allow programmers to define type-safe data structures, without committing to actual data types.</a:t>
            </a:r>
          </a:p>
          <a:p>
            <a:pPr lvl="1"/>
            <a:r>
              <a:rPr lang="en-US" dirty="0" smtClean="0"/>
              <a:t>Allows programmers to reuse various processing techniques without duplication of type specific code.</a:t>
            </a:r>
          </a:p>
          <a:p>
            <a:pPr lvl="1"/>
            <a:r>
              <a:rPr lang="en-US" dirty="0" smtClean="0"/>
              <a:t>Similar to the concepts of ‘Templates’ in C++, but differ drastically in implementation and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54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131</TotalTime>
  <Words>504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Collections</vt:lpstr>
      <vt:lpstr>What are we going to do today?</vt:lpstr>
      <vt:lpstr>Collections</vt:lpstr>
      <vt:lpstr>Collections (Cont.)</vt:lpstr>
      <vt:lpstr>Collections (Cont.)</vt:lpstr>
      <vt:lpstr>Collections (Cont.)</vt:lpstr>
      <vt:lpstr>Collections (Cont.)</vt:lpstr>
      <vt:lpstr>A Better Way</vt:lpstr>
      <vt:lpstr>Generics</vt:lpstr>
      <vt:lpstr>Generics (Cont.)</vt:lpstr>
      <vt:lpstr>Generics (Cont.)</vt:lpstr>
      <vt:lpstr>Generics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Justin Antoszek</dc:creator>
  <cp:lastModifiedBy>Justin Antoszek</cp:lastModifiedBy>
  <cp:revision>11</cp:revision>
  <dcterms:created xsi:type="dcterms:W3CDTF">2006-08-16T00:00:00Z</dcterms:created>
  <dcterms:modified xsi:type="dcterms:W3CDTF">2010-09-22T00:11:22Z</dcterms:modified>
</cp:coreProperties>
</file>