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82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 going to do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LINQ?</a:t>
            </a:r>
          </a:p>
          <a:p>
            <a:r>
              <a:rPr lang="en-US" dirty="0" smtClean="0"/>
              <a:t>Why do we need it?</a:t>
            </a:r>
          </a:p>
          <a:p>
            <a:pPr lvl="1"/>
            <a:r>
              <a:rPr lang="en-US" dirty="0" smtClean="0"/>
              <a:t>Standard search</a:t>
            </a:r>
          </a:p>
          <a:p>
            <a:pPr lvl="1"/>
            <a:r>
              <a:rPr lang="en-US" dirty="0" smtClean="0"/>
              <a:t>SQL search</a:t>
            </a:r>
          </a:p>
          <a:p>
            <a:pPr lvl="1"/>
            <a:r>
              <a:rPr lang="en-US" dirty="0" smtClean="0"/>
              <a:t>LINQ search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793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Language Integrated Query</a:t>
            </a:r>
          </a:p>
          <a:p>
            <a:pPr lvl="1"/>
            <a:r>
              <a:rPr lang="en-US" dirty="0" smtClean="0"/>
              <a:t>An extension to the .NET Framework starting with v3.0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Allows SQL ‘like’ statements to be used against almost any .NET collection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NOTE: the collections in question MUST implement the </a:t>
            </a:r>
            <a:r>
              <a:rPr lang="en-US" dirty="0" err="1" smtClean="0"/>
              <a:t>IQueryable</a:t>
            </a:r>
            <a:r>
              <a:rPr lang="en-US" dirty="0" smtClean="0"/>
              <a:t> interface (List does not, but List&lt;&gt; does,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NOTE: most of the </a:t>
            </a:r>
            <a:r>
              <a:rPr lang="en-US" dirty="0" err="1" smtClean="0"/>
              <a:t>System.Collections.Generics</a:t>
            </a:r>
            <a:r>
              <a:rPr lang="en-US" dirty="0" smtClean="0"/>
              <a:t> collections implement </a:t>
            </a:r>
            <a:r>
              <a:rPr lang="en-US" dirty="0" err="1" smtClean="0"/>
              <a:t>IQueryable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6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Searching/Sorting data is probably the most common task in programming</a:t>
            </a:r>
          </a:p>
          <a:p>
            <a:pPr lvl="1"/>
            <a:r>
              <a:rPr lang="en-US" dirty="0" smtClean="0"/>
              <a:t>It relies heavily on the programmers knowledge of data structures, search algorithms, etc.</a:t>
            </a:r>
          </a:p>
          <a:p>
            <a:pPr lvl="1"/>
            <a:r>
              <a:rPr lang="en-US" dirty="0" smtClean="0"/>
              <a:t>Very complex searches take a long time to write, and mistakes are often made</a:t>
            </a:r>
          </a:p>
          <a:p>
            <a:pPr lvl="1"/>
            <a:endParaRPr lang="en-US" dirty="0"/>
          </a:p>
          <a:p>
            <a:r>
              <a:rPr lang="en-US" dirty="0" smtClean="0"/>
              <a:t>What if we could abstract this task from the programmer and allow them to focus on program logic as opposed to data structure design? LINQ is the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12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Standard Search</a:t>
            </a:r>
          </a:p>
          <a:p>
            <a:pPr lvl="1"/>
            <a:r>
              <a:rPr lang="en-US" dirty="0" smtClean="0"/>
              <a:t>Iterate through the entire list until we find all the orders that match. 4 lines of code.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List&lt;double&gt; </a:t>
            </a:r>
            <a:r>
              <a:rPr lang="en-US" dirty="0" err="1" smtClean="0"/>
              <a:t>matchingOrders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new List&lt;double</a:t>
            </a:r>
            <a:r>
              <a:rPr lang="en-US" dirty="0"/>
              <a:t>&gt;();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(Order o in Orders)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err="1"/>
              <a:t>o.CustomerID</a:t>
            </a:r>
            <a:r>
              <a:rPr lang="en-US" dirty="0"/>
              <a:t> == 84) </a:t>
            </a:r>
            <a:r>
              <a:rPr lang="en-US" dirty="0" smtClean="0"/>
              <a:t>					</a:t>
            </a:r>
            <a:r>
              <a:rPr lang="en-US" dirty="0"/>
              <a:t> </a:t>
            </a:r>
            <a:r>
              <a:rPr lang="en-US" dirty="0" err="1" smtClean="0"/>
              <a:t>matchingOrders.Add</a:t>
            </a:r>
            <a:r>
              <a:rPr lang="en-US" dirty="0" smtClean="0"/>
              <a:t>(o);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9519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search</a:t>
            </a:r>
          </a:p>
          <a:p>
            <a:pPr lvl="1"/>
            <a:r>
              <a:rPr lang="en-US" dirty="0" smtClean="0"/>
              <a:t>SQL was designed back in the 70s to make searching complex data sets very simple. Simple one line searches scour dozens of rows of information in microseconds.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sz="2400" dirty="0" smtClean="0"/>
              <a:t>SELECT * FROM </a:t>
            </a:r>
            <a:r>
              <a:rPr lang="en-US" sz="2400" dirty="0"/>
              <a:t>Orders WHERE </a:t>
            </a:r>
            <a:r>
              <a:rPr lang="en-US" sz="2400" dirty="0" err="1"/>
              <a:t>CustomerID</a:t>
            </a:r>
            <a:r>
              <a:rPr lang="en-US" sz="2400" dirty="0"/>
              <a:t> = 84</a:t>
            </a:r>
          </a:p>
        </p:txBody>
      </p:sp>
    </p:spTree>
    <p:extLst>
      <p:ext uri="{BB962C8B-B14F-4D97-AF65-F5344CB8AC3E}">
        <p14:creationId xmlns:p14="http://schemas.microsoft.com/office/powerpoint/2010/main" xmlns="" val="382544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LINQ search</a:t>
            </a:r>
          </a:p>
          <a:p>
            <a:pPr lvl="1"/>
            <a:r>
              <a:rPr lang="en-US" dirty="0" smtClean="0"/>
              <a:t>LINQ takes the best of SQL and applies to a .NET collection.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matchingOrders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(from order </a:t>
            </a:r>
            <a:r>
              <a:rPr lang="en-US" sz="1600" dirty="0"/>
              <a:t>in Orders where </a:t>
            </a:r>
            <a:r>
              <a:rPr lang="en-US" sz="1600" smtClean="0"/>
              <a:t>order.CustomerID</a:t>
            </a:r>
            <a:r>
              <a:rPr lang="en-US" sz="1600" dirty="0" smtClean="0"/>
              <a:t> </a:t>
            </a:r>
            <a:r>
              <a:rPr lang="en-US" sz="1600" dirty="0"/>
              <a:t>== 84 select </a:t>
            </a:r>
            <a:r>
              <a:rPr lang="en-US" sz="1600" dirty="0" smtClean="0"/>
              <a:t>order);</a:t>
            </a:r>
          </a:p>
          <a:p>
            <a:pPr marL="411480" lvl="1" indent="0">
              <a:buNone/>
            </a:pPr>
            <a:endParaRPr lang="en-US" sz="2400" dirty="0" smtClean="0"/>
          </a:p>
          <a:p>
            <a:pPr marL="411480" lvl="1" indent="0">
              <a:buNone/>
            </a:pPr>
            <a:endParaRPr lang="en-US" sz="2400" dirty="0" smtClean="0"/>
          </a:p>
          <a:p>
            <a:pPr marL="411480" lvl="1" indent="0">
              <a:buNone/>
            </a:pPr>
            <a:r>
              <a:rPr lang="en-US" sz="2400" dirty="0" smtClean="0"/>
              <a:t>Easy! One line of code does the same as the 5 lines of code from the first example.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797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in the project: LINQ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19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113</TotalTime>
  <Words>318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LINQ</vt:lpstr>
      <vt:lpstr>What are we going to do today?</vt:lpstr>
      <vt:lpstr>What is LINQ?</vt:lpstr>
      <vt:lpstr>Why do we need it?</vt:lpstr>
      <vt:lpstr>Why do we need it?</vt:lpstr>
      <vt:lpstr>Why do we need it?</vt:lpstr>
      <vt:lpstr>Why do we need it?</vt:lpstr>
      <vt:lpstr>Examples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Justin Antoszek</dc:creator>
  <cp:lastModifiedBy>Justin Antoszek</cp:lastModifiedBy>
  <cp:revision>6</cp:revision>
  <dcterms:created xsi:type="dcterms:W3CDTF">2006-08-16T00:00:00Z</dcterms:created>
  <dcterms:modified xsi:type="dcterms:W3CDTF">2010-09-22T20:46:55Z</dcterms:modified>
</cp:coreProperties>
</file>