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 going to do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ADO?</a:t>
            </a:r>
          </a:p>
          <a:p>
            <a:r>
              <a:rPr lang="en-US" dirty="0" smtClean="0"/>
              <a:t>ADO.NET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Samples</a:t>
            </a:r>
          </a:p>
          <a:p>
            <a:r>
              <a:rPr lang="en-US" dirty="0" smtClean="0"/>
              <a:t>ADO.NET Entity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ActiveX Data Objects</a:t>
            </a:r>
          </a:p>
          <a:p>
            <a:pPr lvl="1"/>
            <a:r>
              <a:rPr lang="en-US" dirty="0" smtClean="0"/>
              <a:t>Originally a set of COM objects for access data</a:t>
            </a:r>
          </a:p>
          <a:p>
            <a:pPr lvl="1"/>
            <a:r>
              <a:rPr lang="en-US" dirty="0" smtClean="0"/>
              <a:t>Provided a layer between programming languages and OLE DB data providers.</a:t>
            </a:r>
          </a:p>
          <a:p>
            <a:pPr lvl="1"/>
            <a:r>
              <a:rPr lang="en-US" dirty="0" smtClean="0"/>
              <a:t>Write code without knowing the exact makeup of the database, without knowing which type of database is used and without knowledge of SQL.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 smtClean="0"/>
              <a:t>That was the past…</a:t>
            </a:r>
          </a:p>
        </p:txBody>
      </p:sp>
    </p:spTree>
    <p:extLst>
      <p:ext uri="{BB962C8B-B14F-4D97-AF65-F5344CB8AC3E}">
        <p14:creationId xmlns:p14="http://schemas.microsoft.com/office/powerpoint/2010/main" val="4983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ActiveX Data Objects.NET (ADO.NET)</a:t>
            </a:r>
          </a:p>
          <a:p>
            <a:pPr lvl="1"/>
            <a:r>
              <a:rPr lang="en-US" dirty="0" smtClean="0"/>
              <a:t>Part of the base class library</a:t>
            </a:r>
          </a:p>
          <a:p>
            <a:pPr lvl="1"/>
            <a:r>
              <a:rPr lang="en-US" dirty="0" smtClean="0"/>
              <a:t>Based on the ideas of the original ADO; ADO.NET extends the functionality to provide full programmable access to a variety of relational database systems</a:t>
            </a:r>
          </a:p>
          <a:p>
            <a:pPr lvl="1"/>
            <a:r>
              <a:rPr lang="en-US" dirty="0" smtClean="0"/>
              <a:t>By default it works with ODBC, SQL Server, LINQ, </a:t>
            </a:r>
            <a:r>
              <a:rPr lang="en-US" dirty="0" err="1" smtClean="0"/>
              <a:t>OleDB</a:t>
            </a:r>
            <a:r>
              <a:rPr lang="en-US" dirty="0" smtClean="0"/>
              <a:t> and Oracle Client data providers</a:t>
            </a:r>
          </a:p>
          <a:p>
            <a:pPr lvl="1"/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We will be using SQL Server in this course…</a:t>
            </a:r>
          </a:p>
        </p:txBody>
      </p:sp>
    </p:spTree>
    <p:extLst>
      <p:ext uri="{BB962C8B-B14F-4D97-AF65-F5344CB8AC3E}">
        <p14:creationId xmlns:p14="http://schemas.microsoft.com/office/powerpoint/2010/main" val="24532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 applications talk to databases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Network Driver</a:t>
            </a:r>
          </a:p>
          <a:p>
            <a:pPr lvl="2"/>
            <a:r>
              <a:rPr lang="en-US" dirty="0" smtClean="0"/>
              <a:t>Installed on the client and server to ensure communication over standard ports/networks/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Database Client API</a:t>
            </a:r>
          </a:p>
          <a:p>
            <a:pPr lvl="2"/>
            <a:r>
              <a:rPr lang="en-US" dirty="0" smtClean="0"/>
              <a:t>Interacts with the network driver to ensure the client and server can talk to </a:t>
            </a:r>
            <a:r>
              <a:rPr lang="en-US" dirty="0" err="1" smtClean="0"/>
              <a:t>eachother</a:t>
            </a:r>
            <a:r>
              <a:rPr lang="en-US" dirty="0" smtClean="0"/>
              <a:t> using a common language (</a:t>
            </a:r>
            <a:r>
              <a:rPr lang="en-US" dirty="0" err="1" smtClean="0"/>
              <a:t>System.Data.SqlClient</a:t>
            </a:r>
            <a:r>
              <a:rPr lang="en-US" dirty="0" smtClean="0"/>
              <a:t> uses the .NET SQL Server Data Driver)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Connection String</a:t>
            </a:r>
          </a:p>
          <a:p>
            <a:pPr lvl="2"/>
            <a:r>
              <a:rPr lang="en-US" dirty="0" smtClean="0"/>
              <a:t>A string that holds connection information such as database names, username/password, other security information</a:t>
            </a:r>
          </a:p>
        </p:txBody>
      </p:sp>
    </p:spTree>
    <p:extLst>
      <p:ext uri="{BB962C8B-B14F-4D97-AF65-F5344CB8AC3E}">
        <p14:creationId xmlns:p14="http://schemas.microsoft.com/office/powerpoint/2010/main" val="2877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applications talk to databases (Cont.)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Client Application</a:t>
            </a:r>
          </a:p>
          <a:p>
            <a:pPr lvl="2"/>
            <a:r>
              <a:rPr lang="en-US" dirty="0"/>
              <a:t>A database exists somewhere and can talk to the world using a specific Network Driver and Database Client </a:t>
            </a:r>
            <a:r>
              <a:rPr lang="en-US" dirty="0" smtClean="0"/>
              <a:t>API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The client application implements its own programming in the same Database Client </a:t>
            </a:r>
            <a:r>
              <a:rPr lang="en-US" dirty="0" smtClean="0"/>
              <a:t>API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 network connection is opened using the connection </a:t>
            </a:r>
            <a:r>
              <a:rPr lang="en-US" dirty="0" smtClean="0"/>
              <a:t>string on the Network Driver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Communication can now </a:t>
            </a:r>
            <a:r>
              <a:rPr lang="en-US" dirty="0" smtClean="0"/>
              <a:t>take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Important .NET objects used to connect to SQL Server (any addition):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Namespace:</a:t>
            </a:r>
          </a:p>
          <a:p>
            <a:pPr lvl="2"/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Classes</a:t>
            </a:r>
          </a:p>
          <a:p>
            <a:pPr lvl="2"/>
            <a:r>
              <a:rPr lang="en-US" dirty="0" err="1" smtClean="0"/>
              <a:t>SqlConnection</a:t>
            </a:r>
            <a:endParaRPr lang="en-US" dirty="0" smtClean="0"/>
          </a:p>
          <a:p>
            <a:pPr lvl="2"/>
            <a:r>
              <a:rPr lang="en-US" dirty="0" err="1" smtClean="0"/>
              <a:t>SqlCommand</a:t>
            </a:r>
            <a:endParaRPr lang="en-US" dirty="0" smtClean="0"/>
          </a:p>
          <a:p>
            <a:pPr lvl="2"/>
            <a:r>
              <a:rPr lang="en-US" dirty="0" err="1" smtClean="0"/>
              <a:t>SqlDataReader</a:t>
            </a:r>
            <a:endParaRPr lang="en-US" dirty="0" smtClean="0"/>
          </a:p>
          <a:p>
            <a:pPr lvl="2"/>
            <a:r>
              <a:rPr lang="en-US" dirty="0" err="1" smtClean="0"/>
              <a:t>SqlDataAdapter</a:t>
            </a:r>
            <a:endParaRPr lang="en-US" dirty="0" smtClean="0"/>
          </a:p>
          <a:p>
            <a:pPr lvl="2"/>
            <a:r>
              <a:rPr lang="en-US" dirty="0" err="1" smtClean="0"/>
              <a:t>SqlTransaction</a:t>
            </a:r>
            <a:endParaRPr lang="en-US" dirty="0" smtClean="0"/>
          </a:p>
          <a:p>
            <a:pPr lvl="2"/>
            <a:r>
              <a:rPr lang="en-US" dirty="0" err="1" smtClean="0"/>
              <a:t>SqlParameter</a:t>
            </a:r>
            <a:endParaRPr lang="en-US" dirty="0" smtClean="0"/>
          </a:p>
          <a:p>
            <a:pPr lvl="2"/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Provides a layer of abstraction from an data providers schema.</a:t>
            </a:r>
          </a:p>
          <a:p>
            <a:endParaRPr lang="en-US" dirty="0" smtClean="0"/>
          </a:p>
          <a:p>
            <a:r>
              <a:rPr lang="en-US" dirty="0" smtClean="0"/>
              <a:t>A set of tools designed to: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Connect to a RDBMS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Get the schema information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Translate tables, views, indexes, stored </a:t>
            </a:r>
            <a:r>
              <a:rPr lang="en-US" dirty="0" err="1" smtClean="0"/>
              <a:t>procs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into ‘Entities’ (.NET objects)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Code automatically generated to handle inserts updates, commits,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These new Entities, database objects and their management code is wrapped into an API for a programmer to use.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577850" indent="-514350"/>
            <a:r>
              <a:rPr lang="en-US" dirty="0" smtClean="0"/>
              <a:t>The beauty of this is that Database Programmers can focus on the data, Application developers can focus on building applications that use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261</TotalTime>
  <Words>418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ADO.NET</vt:lpstr>
      <vt:lpstr>What are we going to do today?</vt:lpstr>
      <vt:lpstr>What is ADO?</vt:lpstr>
      <vt:lpstr>ADO.NET</vt:lpstr>
      <vt:lpstr>ADO.NET (Cont.)</vt:lpstr>
      <vt:lpstr>ADO.NET (Cont.)</vt:lpstr>
      <vt:lpstr>ADO.NET (Cont.)</vt:lpstr>
      <vt:lpstr>ADO.NET Entity Framework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>Justin Antoszek</dc:creator>
  <cp:lastModifiedBy>Justin Antoszek</cp:lastModifiedBy>
  <cp:revision>8</cp:revision>
  <dcterms:created xsi:type="dcterms:W3CDTF">2006-08-16T00:00:00Z</dcterms:created>
  <dcterms:modified xsi:type="dcterms:W3CDTF">2010-09-28T17:40:05Z</dcterms:modified>
</cp:coreProperties>
</file>