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13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1D8BD707-D9CF-40AE-B4C6-C98DA3205C09}" type="datetimeFigureOut">
              <a:rPr lang="en-US" smtClean="0"/>
              <a:pPr/>
              <a:t>9/28/2010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9/28/2010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9/28/2010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9/28/2010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1D8BD707-D9CF-40AE-B4C6-C98DA3205C09}" type="datetimeFigureOut">
              <a:rPr lang="en-US" smtClean="0"/>
              <a:pPr/>
              <a:t>9/28/2010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9/28/2010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9/28/2010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9/28/2010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9/28/2010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1D8BD707-D9CF-40AE-B4C6-C98DA3205C09}" type="datetimeFigureOut">
              <a:rPr lang="en-US" smtClean="0"/>
              <a:pPr/>
              <a:t>9/28/2010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1D8BD707-D9CF-40AE-B4C6-C98DA3205C09}" type="datetimeFigureOut">
              <a:rPr lang="en-US" smtClean="0"/>
              <a:pPr/>
              <a:t>9/28/2010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9/28/2010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LINQ to SQL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085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are we going to do today?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LINQ to SQL?</a:t>
            </a:r>
          </a:p>
          <a:p>
            <a:r>
              <a:rPr lang="en-US" dirty="0" smtClean="0"/>
              <a:t>Database Models</a:t>
            </a:r>
          </a:p>
          <a:p>
            <a:r>
              <a:rPr lang="en-US" dirty="0" smtClean="0"/>
              <a:t>Data Context</a:t>
            </a:r>
          </a:p>
          <a:p>
            <a:r>
              <a:rPr lang="en-US" dirty="0" smtClean="0"/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3958479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LINQ to SQL?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LINQ to SQL</a:t>
            </a:r>
          </a:p>
          <a:p>
            <a:pPr lvl="1"/>
            <a:r>
              <a:rPr lang="en-US" dirty="0" smtClean="0"/>
              <a:t>A technology that takes maps Relational Databases to object code (.NET classes)</a:t>
            </a:r>
          </a:p>
          <a:p>
            <a:pPr lvl="1"/>
            <a:r>
              <a:rPr lang="en-US" dirty="0" smtClean="0"/>
              <a:t>Use LINQ to query these new objects</a:t>
            </a:r>
          </a:p>
          <a:p>
            <a:pPr lvl="1"/>
            <a:r>
              <a:rPr lang="en-US" dirty="0" smtClean="0"/>
              <a:t>Fully supports transactions, views, stored </a:t>
            </a:r>
            <a:r>
              <a:rPr lang="en-US" dirty="0" err="1" smtClean="0"/>
              <a:t>procs</a:t>
            </a:r>
            <a:r>
              <a:rPr lang="en-US" dirty="0" smtClean="0"/>
              <a:t>, tables and all the SQL integrity logic that tables and relationships use</a:t>
            </a:r>
          </a:p>
        </p:txBody>
      </p:sp>
    </p:spTree>
    <p:extLst>
      <p:ext uri="{BB962C8B-B14F-4D97-AF65-F5344CB8AC3E}">
        <p14:creationId xmlns:p14="http://schemas.microsoft.com/office/powerpoint/2010/main" val="1241196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1646237"/>
            <a:ext cx="3657600" cy="452628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Using SQL Server, you can create Database Diagrams to facilitate easy creation of tables and logic</a:t>
            </a:r>
            <a:endParaRPr lang="en-US" dirty="0"/>
          </a:p>
        </p:txBody>
      </p:sp>
      <p:pic>
        <p:nvPicPr>
          <p:cNvPr id="1028" name="Picture 4" descr="C:\Users\justin\Desktop\Data Contex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581150"/>
            <a:ext cx="4352925" cy="466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491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Modeling Visual Studio</a:t>
            </a:r>
          </a:p>
          <a:p>
            <a:pPr lvl="1"/>
            <a:r>
              <a:rPr lang="en-US" dirty="0" smtClean="0"/>
              <a:t>Visual Studio also allows you to take (and create for that matter) the visual Database Diagrams from your SQL database and ‘drop and drag’ them from Diagram to Context</a:t>
            </a:r>
          </a:p>
          <a:p>
            <a:pPr lvl="2"/>
            <a:r>
              <a:rPr lang="en-US" dirty="0" smtClean="0"/>
              <a:t>Known as the </a:t>
            </a:r>
            <a:r>
              <a:rPr lang="en-US" dirty="0" err="1" smtClean="0"/>
              <a:t>DataContext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910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29</TotalTime>
  <Words>135</Words>
  <Application>Microsoft Office PowerPoint</Application>
  <PresentationFormat>On-screen Show (4:3)</PresentationFormat>
  <Paragraphs>17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Foundry</vt:lpstr>
      <vt:lpstr>LINQ to SQL</vt:lpstr>
      <vt:lpstr>What are we going to do today?</vt:lpstr>
      <vt:lpstr>What is LINQ to SQL?</vt:lpstr>
      <vt:lpstr>Database Models</vt:lpstr>
      <vt:lpstr>Data Context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LINQ to SQL</dc:title>
  <dc:creator>Justin Antoszek</dc:creator>
  <cp:lastModifiedBy>Justin Antoszek</cp:lastModifiedBy>
  <cp:revision>4</cp:revision>
  <dcterms:created xsi:type="dcterms:W3CDTF">2006-08-16T00:00:00Z</dcterms:created>
  <dcterms:modified xsi:type="dcterms:W3CDTF">2010-09-28T18:19:57Z</dcterms:modified>
</cp:coreProperties>
</file>