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&lt;?xml version=“1.0” </a:t>
            </a:r>
            <a:r>
              <a:rPr lang="en-US" dirty="0" smtClean="0"/>
              <a:t>?&gt;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&lt;person&gt;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firstName</a:t>
            </a:r>
            <a:r>
              <a:rPr lang="en-US" dirty="0"/>
              <a:t>&gt;Peter&lt;/</a:t>
            </a:r>
            <a:r>
              <a:rPr lang="en-US" dirty="0" err="1"/>
              <a:t>firstName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lastName</a:t>
            </a:r>
            <a:r>
              <a:rPr lang="en-US" dirty="0"/>
              <a:t>&gt;Parker&lt;/</a:t>
            </a:r>
            <a:r>
              <a:rPr lang="en-US" dirty="0" err="1"/>
              <a:t>lastname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&lt;/name&gt;	</a:t>
            </a:r>
          </a:p>
          <a:p>
            <a:pPr marL="0" indent="0">
              <a:buNone/>
            </a:pPr>
            <a:r>
              <a:rPr lang="en-US" dirty="0"/>
              <a:t>	&lt;age&gt;78&lt;/age&gt;</a:t>
            </a:r>
          </a:p>
          <a:p>
            <a:pPr marL="0" indent="0">
              <a:buNone/>
            </a:pPr>
            <a:r>
              <a:rPr lang="en-US" dirty="0"/>
              <a:t>&lt;/person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Line -  XML Declaration</a:t>
            </a:r>
          </a:p>
          <a:p>
            <a:pPr lvl="1"/>
            <a:r>
              <a:rPr lang="en-US" dirty="0" smtClean="0"/>
              <a:t>Identifies the document as an XML document</a:t>
            </a:r>
          </a:p>
          <a:p>
            <a:pPr lvl="1"/>
            <a:r>
              <a:rPr lang="en-US" dirty="0" smtClean="0"/>
              <a:t>Note the version number, make sure that your documents contain a version number for portability reasons</a:t>
            </a:r>
          </a:p>
          <a:p>
            <a:r>
              <a:rPr lang="en-US" dirty="0" smtClean="0"/>
              <a:t>Lines that proceed the &lt;person&gt; element are known as the prolog</a:t>
            </a:r>
          </a:p>
          <a:p>
            <a:r>
              <a:rPr lang="en-US" dirty="0" smtClean="0"/>
              <a:t>The rest of the document is our own ‘Markup Language’ that describes a person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Interacting with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Upon successfully parsing an XML document, some XML parsers store document data as tree structures in memory</a:t>
            </a:r>
          </a:p>
          <a:p>
            <a:r>
              <a:rPr lang="en-US" dirty="0" smtClean="0"/>
              <a:t>This hierarchical tree is known as the Document Object Model (DOM)</a:t>
            </a:r>
          </a:p>
          <a:p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Each element name ‘name’, ‘age”, etc. is represented as a node</a:t>
            </a:r>
          </a:p>
          <a:p>
            <a:pPr lvl="1"/>
            <a:r>
              <a:rPr lang="en-US" dirty="0" smtClean="0"/>
              <a:t>A node that contains other nodes (called child nodes) is called a parent node. </a:t>
            </a:r>
            <a:r>
              <a:rPr lang="en-US" dirty="0"/>
              <a:t>n</a:t>
            </a:r>
            <a:r>
              <a:rPr lang="en-US" dirty="0" smtClean="0"/>
              <a:t>ame is an example of a parent node and </a:t>
            </a:r>
            <a:r>
              <a:rPr lang="en-US" dirty="0" err="1" smtClean="0"/>
              <a:t>firstName</a:t>
            </a:r>
            <a:r>
              <a:rPr lang="en-US" dirty="0" smtClean="0"/>
              <a:t> and </a:t>
            </a:r>
            <a:r>
              <a:rPr lang="en-US" dirty="0" err="1" smtClean="0"/>
              <a:t>lastName</a:t>
            </a:r>
            <a:r>
              <a:rPr lang="en-US" dirty="0" smtClean="0"/>
              <a:t> are its children.</a:t>
            </a:r>
          </a:p>
          <a:p>
            <a:pPr lvl="1"/>
            <a:r>
              <a:rPr lang="en-US" dirty="0" smtClean="0"/>
              <a:t>Classes to manipulate DOM XML objects are located in </a:t>
            </a:r>
            <a:r>
              <a:rPr lang="en-US" dirty="0" err="1" smtClean="0"/>
              <a:t>System.Xml</a:t>
            </a:r>
            <a:r>
              <a:rPr lang="en-US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XML</a:t>
            </a:r>
          </a:p>
          <a:p>
            <a:r>
              <a:rPr lang="en-US" dirty="0" smtClean="0"/>
              <a:t>XML Basics</a:t>
            </a:r>
          </a:p>
          <a:p>
            <a:pPr lvl="1"/>
            <a:r>
              <a:rPr lang="en-US" dirty="0" smtClean="0"/>
              <a:t>Simple Example</a:t>
            </a:r>
          </a:p>
          <a:p>
            <a:r>
              <a:rPr lang="en-US" dirty="0" smtClean="0"/>
              <a:t>Structuring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Interacting with the DOM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16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1996 by W3C</a:t>
            </a:r>
          </a:p>
          <a:p>
            <a:r>
              <a:rPr lang="en-US" dirty="0" smtClean="0"/>
              <a:t>Typically used for describing data that is exchanged between applications over the internet</a:t>
            </a:r>
          </a:p>
          <a:p>
            <a:r>
              <a:rPr lang="en-US" dirty="0" smtClean="0"/>
              <a:t>.NET makes heavy use of XML documents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Windows Communication Foundation</a:t>
            </a:r>
          </a:p>
          <a:p>
            <a:pPr lvl="1"/>
            <a:r>
              <a:rPr lang="en-US" dirty="0" smtClean="0"/>
              <a:t>XML manipulation classes (</a:t>
            </a:r>
            <a:r>
              <a:rPr lang="en-US" dirty="0" err="1" smtClean="0"/>
              <a:t>System.Xml</a:t>
            </a:r>
            <a:r>
              <a:rPr lang="en-US" dirty="0" smtClean="0"/>
              <a:t>;)</a:t>
            </a:r>
          </a:p>
        </p:txBody>
      </p:sp>
    </p:spTree>
    <p:extLst>
      <p:ext uri="{BB962C8B-B14F-4D97-AF65-F5344CB8AC3E}">
        <p14:creationId xmlns:p14="http://schemas.microsoft.com/office/powerpoint/2010/main" val="34313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allows authors to create Markup</a:t>
            </a:r>
          </a:p>
          <a:p>
            <a:pPr lvl="1"/>
            <a:r>
              <a:rPr lang="en-US" dirty="0" smtClean="0"/>
              <a:t>A text-based notation for describing data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Markup can be used to describe almost any type of information. As new information is found or created, new Markup can be created to match</a:t>
            </a:r>
          </a:p>
          <a:p>
            <a:endParaRPr lang="en-US" dirty="0"/>
          </a:p>
          <a:p>
            <a:r>
              <a:rPr lang="en-US" dirty="0" smtClean="0"/>
              <a:t>The power behind XML is that it is ‘Human Readable’</a:t>
            </a:r>
          </a:p>
        </p:txBody>
      </p:sp>
    </p:spTree>
    <p:extLst>
      <p:ext uri="{BB962C8B-B14F-4D97-AF65-F5344CB8AC3E}">
        <p14:creationId xmlns:p14="http://schemas.microsoft.com/office/powerpoint/2010/main" val="31301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they use the extension .XML they are simply text documents that can be modified using any text editor.</a:t>
            </a:r>
          </a:p>
          <a:p>
            <a:endParaRPr lang="en-US" dirty="0"/>
          </a:p>
          <a:p>
            <a:r>
              <a:rPr lang="en-US" dirty="0" smtClean="0"/>
              <a:t>XML documents contain elements that specify that document’s 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&lt;?xml version=“1.0” ?&gt;</a:t>
            </a:r>
          </a:p>
          <a:p>
            <a:pPr marL="0" indent="0">
              <a:buNone/>
            </a:pPr>
            <a:r>
              <a:rPr lang="en-US" dirty="0" smtClean="0"/>
              <a:t>&lt;person&gt;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&lt;name&gt;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/>
              <a:t>firstName</a:t>
            </a:r>
            <a:r>
              <a:rPr lang="en-US" dirty="0"/>
              <a:t>&gt;Peter&lt;/</a:t>
            </a:r>
            <a:r>
              <a:rPr lang="en-US" dirty="0" err="1"/>
              <a:t>firstName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/>
              <a:t>lastName</a:t>
            </a:r>
            <a:r>
              <a:rPr lang="en-US" dirty="0"/>
              <a:t>&gt;Parker&lt;/</a:t>
            </a:r>
            <a:r>
              <a:rPr lang="en-US" dirty="0" err="1"/>
              <a:t>lastname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&lt;/name&gt;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&lt;age&gt;78&lt;/age&gt;</a:t>
            </a:r>
          </a:p>
          <a:p>
            <a:pPr marL="0" indent="0">
              <a:buNone/>
            </a:pPr>
            <a:r>
              <a:rPr lang="en-US" dirty="0" smtClean="0"/>
              <a:t>&lt;/person&gt;</a:t>
            </a:r>
          </a:p>
          <a:p>
            <a:pPr marL="0" indent="0">
              <a:buNone/>
            </a:pPr>
            <a:r>
              <a:rPr lang="en-US" dirty="0" smtClean="0"/>
              <a:t>&lt;/xml&gt;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Text to represent content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Elements such as ‘</a:t>
            </a:r>
            <a:r>
              <a:rPr lang="en-US" dirty="0" err="1" smtClean="0"/>
              <a:t>firstName</a:t>
            </a:r>
            <a:r>
              <a:rPr lang="en-US" dirty="0" smtClean="0"/>
              <a:t>’ to describe the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XML Documents</a:t>
            </a:r>
          </a:p>
          <a:p>
            <a:pPr lvl="1"/>
            <a:r>
              <a:rPr lang="en-US" dirty="0" smtClean="0"/>
              <a:t>Requires software called an “XML Parser”</a:t>
            </a:r>
          </a:p>
          <a:p>
            <a:pPr lvl="1"/>
            <a:r>
              <a:rPr lang="en-US" dirty="0" smtClean="0"/>
              <a:t>A parser scans an XML document and makes its data available to other Applications</a:t>
            </a:r>
          </a:p>
          <a:p>
            <a:pPr lvl="1"/>
            <a:r>
              <a:rPr lang="en-US" dirty="0" smtClean="0"/>
              <a:t>While reading the document it makes sure to validate the structure based on W3C’s official standard – If the parser fined an error the data is generally unreadable.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Validating XML Documents</a:t>
            </a:r>
          </a:p>
          <a:p>
            <a:pPr lvl="1"/>
            <a:r>
              <a:rPr lang="en-US" dirty="0" smtClean="0"/>
              <a:t>Generally if an XML Parser can successfully read the entire file the XML file is valid.</a:t>
            </a:r>
          </a:p>
          <a:p>
            <a:pPr lvl="1"/>
            <a:r>
              <a:rPr lang="en-US" dirty="0" smtClean="0"/>
              <a:t>Validation isn’t always enough</a:t>
            </a:r>
          </a:p>
          <a:p>
            <a:pPr lvl="2"/>
            <a:r>
              <a:rPr lang="en-US" dirty="0" smtClean="0"/>
              <a:t>Applications generally use very specific sets of information. Deviation from that specific information may render the data in the file unusable by said application.</a:t>
            </a:r>
          </a:p>
          <a:p>
            <a:pPr lvl="2"/>
            <a:r>
              <a:rPr lang="en-US" dirty="0" smtClean="0"/>
              <a:t>To validate whether or not the information in the file is useable we use another document to describe the information. This document is known as a Document Type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Document Type Definitions (DTD)</a:t>
            </a:r>
          </a:p>
          <a:p>
            <a:pPr lvl="1"/>
            <a:r>
              <a:rPr lang="en-US" dirty="0" smtClean="0"/>
              <a:t>XML Parsers read the DTD and determine what the XML file should look like.</a:t>
            </a:r>
          </a:p>
          <a:p>
            <a:pPr lvl="1"/>
            <a:r>
              <a:rPr lang="en-US" dirty="0" smtClean="0"/>
              <a:t>If the Parser scans the document and determines an element is out of place, or missing than the file is Invalid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Formatting</a:t>
            </a:r>
          </a:p>
          <a:p>
            <a:pPr lvl="1"/>
            <a:r>
              <a:rPr lang="en-US" b="1" i="1" dirty="0" smtClean="0"/>
              <a:t>Fortunately</a:t>
            </a:r>
            <a:r>
              <a:rPr lang="en-US" dirty="0" smtClean="0"/>
              <a:t> XML contains no instructions on how to format the output of the data</a:t>
            </a:r>
            <a:br>
              <a:rPr lang="en-US" dirty="0" smtClean="0"/>
            </a:b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(HTML has become a nightmare over the years because it merged both data and formatting … the reason that different browsers interpret the data in different ways)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75</TotalTime>
  <Words>507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eXtensible Markup Language</vt:lpstr>
      <vt:lpstr>What are we going to do today?</vt:lpstr>
      <vt:lpstr>Introduction to XML</vt:lpstr>
      <vt:lpstr>XML Basics</vt:lpstr>
      <vt:lpstr>XML Basics (Cont.)</vt:lpstr>
      <vt:lpstr>XML Basics (Cont.)</vt:lpstr>
      <vt:lpstr>XML Basics (Cont.)</vt:lpstr>
      <vt:lpstr>XML Basics (Cont.)</vt:lpstr>
      <vt:lpstr>XML Basics (Cont.)</vt:lpstr>
      <vt:lpstr>Structuring Data</vt:lpstr>
      <vt:lpstr>Structuring Data (Cont.)</vt:lpstr>
      <vt:lpstr>Interacting with the DOM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Markup Language</dc:title>
  <dc:creator>Justin Antoszek</dc:creator>
  <cp:lastModifiedBy>Justin Antoszek</cp:lastModifiedBy>
  <cp:revision>7</cp:revision>
  <dcterms:created xsi:type="dcterms:W3CDTF">2006-08-16T00:00:00Z</dcterms:created>
  <dcterms:modified xsi:type="dcterms:W3CDTF">2010-10-06T00:47:13Z</dcterms:modified>
</cp:coreProperties>
</file>