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45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WPF Triggers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422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are we going to do today?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Trigger?</a:t>
            </a:r>
          </a:p>
          <a:p>
            <a:r>
              <a:rPr lang="en-CA" dirty="0" smtClean="0"/>
              <a:t>Three Types</a:t>
            </a:r>
          </a:p>
          <a:p>
            <a:r>
              <a:rPr lang="en-CA" dirty="0" smtClean="0"/>
              <a:t>Style</a:t>
            </a:r>
          </a:p>
          <a:p>
            <a:r>
              <a:rPr lang="en-CA" dirty="0" smtClean="0"/>
              <a:t>Property Triggers</a:t>
            </a:r>
          </a:p>
          <a:p>
            <a:r>
              <a:rPr lang="en-CA" dirty="0" smtClean="0"/>
              <a:t>Data Triggers</a:t>
            </a:r>
          </a:p>
          <a:p>
            <a:r>
              <a:rPr lang="en-CA" dirty="0" smtClean="0"/>
              <a:t>Event Triggers</a:t>
            </a:r>
          </a:p>
          <a:p>
            <a:r>
              <a:rPr lang="en-CA" dirty="0" smtClean="0"/>
              <a:t>Multi Condition Trigger</a:t>
            </a:r>
            <a:endParaRPr lang="en-CA" dirty="0" smtClean="0"/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794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Trigger?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 trigger is an extension to a WPF style</a:t>
            </a:r>
          </a:p>
          <a:p>
            <a:endParaRPr lang="en-CA" dirty="0" smtClean="0"/>
          </a:p>
          <a:p>
            <a:r>
              <a:rPr lang="en-CA" dirty="0" smtClean="0"/>
              <a:t>Analogous to Events and CSS used in web programming – Triggers allow something to happen and the style will be updated to match</a:t>
            </a:r>
          </a:p>
          <a:p>
            <a:endParaRPr lang="en-CA" dirty="0"/>
          </a:p>
          <a:p>
            <a:r>
              <a:rPr lang="en-CA" dirty="0" smtClean="0"/>
              <a:t>Three Types</a:t>
            </a:r>
          </a:p>
          <a:p>
            <a:pPr lvl="1"/>
            <a:r>
              <a:rPr lang="en-CA" dirty="0" smtClean="0"/>
              <a:t>Property Triggers</a:t>
            </a:r>
          </a:p>
          <a:p>
            <a:pPr lvl="1"/>
            <a:r>
              <a:rPr lang="en-CA" dirty="0" smtClean="0"/>
              <a:t>Data Triggers</a:t>
            </a:r>
            <a:endParaRPr lang="en-CA" dirty="0" smtClean="0"/>
          </a:p>
          <a:p>
            <a:pPr lvl="1"/>
            <a:r>
              <a:rPr lang="en-CA" dirty="0" smtClean="0"/>
              <a:t>Event </a:t>
            </a:r>
            <a:r>
              <a:rPr lang="en-CA" dirty="0" smtClean="0"/>
              <a:t>Triggers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857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Three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Property </a:t>
            </a:r>
            <a:r>
              <a:rPr lang="en-CA" dirty="0" smtClean="0"/>
              <a:t>Triggers</a:t>
            </a:r>
          </a:p>
          <a:p>
            <a:pPr lvl="1"/>
            <a:r>
              <a:rPr lang="en-CA" dirty="0" smtClean="0"/>
              <a:t>A trigger is bound to the content of any objects </a:t>
            </a:r>
            <a:r>
              <a:rPr lang="en-CA" dirty="0" smtClean="0"/>
              <a:t>Property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Data </a:t>
            </a:r>
            <a:r>
              <a:rPr lang="en-CA" dirty="0"/>
              <a:t>Triggers</a:t>
            </a:r>
          </a:p>
          <a:p>
            <a:pPr lvl="1"/>
            <a:r>
              <a:rPr lang="en-CA" dirty="0"/>
              <a:t>A </a:t>
            </a:r>
            <a:r>
              <a:rPr lang="en-CA" dirty="0" smtClean="0"/>
              <a:t>trigger that </a:t>
            </a:r>
            <a:r>
              <a:rPr lang="en-CA" dirty="0"/>
              <a:t>is bound to </a:t>
            </a:r>
            <a:r>
              <a:rPr lang="en-CA" dirty="0" smtClean="0"/>
              <a:t>any object data</a:t>
            </a:r>
          </a:p>
          <a:p>
            <a:pPr lvl="1"/>
            <a:endParaRPr lang="en-CA" dirty="0"/>
          </a:p>
          <a:p>
            <a:r>
              <a:rPr lang="en-CA" dirty="0" smtClean="0"/>
              <a:t>Event Triggers</a:t>
            </a:r>
          </a:p>
          <a:p>
            <a:pPr lvl="1"/>
            <a:r>
              <a:rPr lang="en-CA" dirty="0" smtClean="0"/>
              <a:t>A trigger </a:t>
            </a:r>
            <a:r>
              <a:rPr lang="en-CA" dirty="0" smtClean="0"/>
              <a:t>that bound to an event – when the event is fired the GUI changes accordingly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5927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&lt;Style x:Key="myStyle"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TargetType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="Button"&gt; 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Setter Property="Background" Value="Orange" /&gt; 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Setter Property="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FontStyle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" Value="Italic" /&gt; 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Setter Property="Padding" Value="8,4"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/&gt; 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Setter Property="Margin" Value="4" /&gt; 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Style&gt; </a:t>
            </a: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9887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Property Triggers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900" dirty="0">
                <a:latin typeface="Consolas" pitchFamily="49" charset="0"/>
                <a:cs typeface="Consolas" pitchFamily="49" charset="0"/>
              </a:rPr>
              <a:t>&lt;Style x:Key="myStyle" </a:t>
            </a:r>
            <a:r>
              <a:rPr lang="en-CA" sz="1900" dirty="0" err="1">
                <a:latin typeface="Consolas" pitchFamily="49" charset="0"/>
                <a:cs typeface="Consolas" pitchFamily="49" charset="0"/>
              </a:rPr>
              <a:t>TargetType</a:t>
            </a:r>
            <a:r>
              <a:rPr lang="en-CA" sz="1900" dirty="0">
                <a:latin typeface="Consolas" pitchFamily="49" charset="0"/>
                <a:cs typeface="Consolas" pitchFamily="49" charset="0"/>
              </a:rPr>
              <a:t>="Button"&gt; </a:t>
            </a:r>
          </a:p>
          <a:p>
            <a:pPr marL="0" indent="0">
              <a:buNone/>
            </a:pPr>
            <a:r>
              <a:rPr lang="en-CA" sz="1900" dirty="0">
                <a:latin typeface="Consolas" pitchFamily="49" charset="0"/>
                <a:cs typeface="Consolas" pitchFamily="49" charset="0"/>
              </a:rPr>
              <a:t>	&lt;Setter Property="Background" Value="Orange" /&gt; </a:t>
            </a:r>
          </a:p>
          <a:p>
            <a:pPr marL="0" indent="0">
              <a:buNone/>
            </a:pPr>
            <a:r>
              <a:rPr lang="en-CA" sz="1900" dirty="0">
                <a:latin typeface="Consolas" pitchFamily="49" charset="0"/>
                <a:cs typeface="Consolas" pitchFamily="49" charset="0"/>
              </a:rPr>
              <a:t>	&lt;Setter Property="</a:t>
            </a:r>
            <a:r>
              <a:rPr lang="en-CA" sz="1900" dirty="0" err="1">
                <a:latin typeface="Consolas" pitchFamily="49" charset="0"/>
                <a:cs typeface="Consolas" pitchFamily="49" charset="0"/>
              </a:rPr>
              <a:t>FontStyle</a:t>
            </a:r>
            <a:r>
              <a:rPr lang="en-CA" sz="1900" dirty="0">
                <a:latin typeface="Consolas" pitchFamily="49" charset="0"/>
                <a:cs typeface="Consolas" pitchFamily="49" charset="0"/>
              </a:rPr>
              <a:t>" Value="Italic" /&gt; </a:t>
            </a:r>
          </a:p>
          <a:p>
            <a:pPr marL="0" indent="0">
              <a:buNone/>
            </a:pPr>
            <a:r>
              <a:rPr lang="en-CA" sz="1900" dirty="0">
                <a:latin typeface="Consolas" pitchFamily="49" charset="0"/>
                <a:cs typeface="Consolas" pitchFamily="49" charset="0"/>
              </a:rPr>
              <a:t>	&lt;Setter Property="Padding" Value="8,4" /&gt; </a:t>
            </a:r>
          </a:p>
          <a:p>
            <a:pPr marL="0" indent="0">
              <a:buNone/>
            </a:pPr>
            <a:r>
              <a:rPr lang="en-CA" sz="1900" dirty="0">
                <a:latin typeface="Consolas" pitchFamily="49" charset="0"/>
                <a:cs typeface="Consolas" pitchFamily="49" charset="0"/>
              </a:rPr>
              <a:t>	&lt;Setter Property="Margin" Value="4" </a:t>
            </a:r>
            <a:r>
              <a:rPr lang="en-CA" sz="1900" dirty="0" smtClean="0">
                <a:latin typeface="Consolas" pitchFamily="49" charset="0"/>
                <a:cs typeface="Consolas" pitchFamily="49" charset="0"/>
              </a:rPr>
              <a:t>/&gt;</a:t>
            </a:r>
          </a:p>
          <a:p>
            <a:pPr marL="0" indent="0">
              <a:buNone/>
            </a:pPr>
            <a:endParaRPr lang="en-CA" sz="19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9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CA" sz="1900" dirty="0" err="1">
                <a:latin typeface="Consolas" pitchFamily="49" charset="0"/>
                <a:cs typeface="Consolas" pitchFamily="49" charset="0"/>
              </a:rPr>
              <a:t>Style.Triggers</a:t>
            </a:r>
            <a:r>
              <a:rPr lang="en-CA" sz="19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CA" sz="1900" dirty="0">
                <a:latin typeface="Consolas" pitchFamily="49" charset="0"/>
                <a:cs typeface="Consolas" pitchFamily="49" charset="0"/>
              </a:rPr>
              <a:t> </a:t>
            </a:r>
            <a:endParaRPr lang="en-CA" sz="19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900" dirty="0" smtClean="0">
                <a:latin typeface="Consolas" pitchFamily="49" charset="0"/>
                <a:cs typeface="Consolas" pitchFamily="49" charset="0"/>
              </a:rPr>
              <a:t>	   &lt;</a:t>
            </a:r>
            <a:r>
              <a:rPr lang="en-CA" sz="1900" dirty="0">
                <a:latin typeface="Consolas" pitchFamily="49" charset="0"/>
                <a:cs typeface="Consolas" pitchFamily="49" charset="0"/>
              </a:rPr>
              <a:t>Trigger Property="</a:t>
            </a:r>
            <a:r>
              <a:rPr lang="en-CA" sz="1900" dirty="0" err="1">
                <a:latin typeface="Consolas" pitchFamily="49" charset="0"/>
                <a:cs typeface="Consolas" pitchFamily="49" charset="0"/>
              </a:rPr>
              <a:t>IsMouseOver</a:t>
            </a:r>
            <a:r>
              <a:rPr lang="en-CA" sz="1900" dirty="0">
                <a:latin typeface="Consolas" pitchFamily="49" charset="0"/>
                <a:cs typeface="Consolas" pitchFamily="49" charset="0"/>
              </a:rPr>
              <a:t>" Value="True" &gt;</a:t>
            </a:r>
            <a:r>
              <a:rPr lang="en-CA" sz="1900" dirty="0">
                <a:latin typeface="Consolas" pitchFamily="49" charset="0"/>
                <a:cs typeface="Consolas" pitchFamily="49" charset="0"/>
              </a:rPr>
              <a:t> </a:t>
            </a:r>
            <a:endParaRPr lang="en-CA" sz="19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900" dirty="0" smtClean="0">
                <a:latin typeface="Consolas" pitchFamily="49" charset="0"/>
                <a:cs typeface="Consolas" pitchFamily="49" charset="0"/>
              </a:rPr>
              <a:t>	      &lt;</a:t>
            </a:r>
            <a:r>
              <a:rPr lang="en-CA" sz="1900" dirty="0">
                <a:latin typeface="Consolas" pitchFamily="49" charset="0"/>
                <a:cs typeface="Consolas" pitchFamily="49" charset="0"/>
              </a:rPr>
              <a:t>Setter Property="Background" Value="Yellow" /&gt;</a:t>
            </a:r>
            <a:r>
              <a:rPr lang="en-CA" sz="1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900" dirty="0" smtClean="0">
                <a:latin typeface="Consolas" pitchFamily="49" charset="0"/>
                <a:cs typeface="Consolas" pitchFamily="49" charset="0"/>
              </a:rPr>
              <a:t>	   &lt;/</a:t>
            </a:r>
            <a:r>
              <a:rPr lang="en-CA" sz="1900" dirty="0">
                <a:latin typeface="Consolas" pitchFamily="49" charset="0"/>
                <a:cs typeface="Consolas" pitchFamily="49" charset="0"/>
              </a:rPr>
              <a:t>Trigger&gt;</a:t>
            </a:r>
            <a:r>
              <a:rPr lang="en-CA" sz="1900" dirty="0">
                <a:latin typeface="Consolas" pitchFamily="49" charset="0"/>
                <a:cs typeface="Consolas" pitchFamily="49" charset="0"/>
              </a:rPr>
              <a:t> </a:t>
            </a:r>
            <a:endParaRPr lang="en-CA" sz="19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900" dirty="0" smtClean="0">
                <a:latin typeface="Consolas" pitchFamily="49" charset="0"/>
                <a:cs typeface="Consolas" pitchFamily="49" charset="0"/>
              </a:rPr>
              <a:t>	&lt;/</a:t>
            </a:r>
            <a:r>
              <a:rPr lang="en-CA" sz="1900" dirty="0" err="1">
                <a:latin typeface="Consolas" pitchFamily="49" charset="0"/>
                <a:cs typeface="Consolas" pitchFamily="49" charset="0"/>
              </a:rPr>
              <a:t>Style.Triggers</a:t>
            </a:r>
            <a:r>
              <a:rPr lang="en-CA" sz="19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CA" sz="19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CA" sz="1900" dirty="0">
                <a:latin typeface="Consolas" pitchFamily="49" charset="0"/>
                <a:cs typeface="Consolas" pitchFamily="49" charset="0"/>
              </a:rPr>
              <a:t>&lt;/Style&gt; </a:t>
            </a:r>
          </a:p>
          <a:p>
            <a:pPr marL="0" indent="0">
              <a:buNone/>
            </a:pPr>
            <a:endParaRPr lang="en-CA" sz="19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5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Triggers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&lt;Style x:Key="myStyle"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TargetType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="Button"&gt; 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	&lt;Setter Property="Background" Value="Orange" /&gt; 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	&lt;Setter Property="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FontStyle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" Value="Italic" /&gt; 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	&lt;Setter Property="Padding" Value="8,4" /&gt; 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	&lt;Setter Property="Margin" Value="4" /&gt;</a:t>
            </a: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	&lt;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Style.Triggers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	  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DataTrigger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Binding="{Binding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Path=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PersonName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}"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Value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Justin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Setter Property="Foreground" Value="Red" /&gt;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	   &lt;/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DataTrigger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	   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	&lt;/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Style.Triggers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&lt;/Style&gt; 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5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Event Triggers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&lt;Style x:Key="myStyle"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TargetType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="Button"&gt; 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	&lt;Setter Property="Background" Value="Orange" /&gt; 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	&lt;Setter Property="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FontStyle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" Value="Italic" /&gt; 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	&lt;Setter Property="Padding" Value="8,4" /&gt; 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	&lt;Setter Property="Margin" Value="4"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/&gt;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Style.Triggers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	   &lt;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EventTrigger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RoutedEvent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Click"&gt;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	      &lt;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BeginStoryboard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	          &lt;Storyboard&gt;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900" dirty="0" smtClean="0">
                <a:latin typeface="Consolas" pitchFamily="49" charset="0"/>
                <a:cs typeface="Consolas" pitchFamily="49" charset="0"/>
              </a:rPr>
              <a:t>                     &lt;</a:t>
            </a:r>
            <a:r>
              <a:rPr lang="en-CA" sz="2900" dirty="0" err="1">
                <a:latin typeface="Consolas" pitchFamily="49" charset="0"/>
                <a:cs typeface="Consolas" pitchFamily="49" charset="0"/>
              </a:rPr>
              <a:t>ColorAnimation</a:t>
            </a:r>
            <a:r>
              <a:rPr lang="en-CA" sz="2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900" dirty="0" err="1" smtClean="0">
                <a:latin typeface="Consolas" pitchFamily="49" charset="0"/>
                <a:cs typeface="Consolas" pitchFamily="49" charset="0"/>
              </a:rPr>
              <a:t>Storyboard.TargetProperty</a:t>
            </a:r>
            <a:r>
              <a:rPr lang="en-CA" sz="2900" dirty="0">
                <a:latin typeface="Consolas" pitchFamily="49" charset="0"/>
                <a:cs typeface="Consolas" pitchFamily="49" charset="0"/>
              </a:rPr>
              <a:t>="(</a:t>
            </a:r>
            <a:r>
              <a:rPr lang="en-CA" sz="2900" dirty="0" err="1">
                <a:latin typeface="Consolas" pitchFamily="49" charset="0"/>
                <a:cs typeface="Consolas" pitchFamily="49" charset="0"/>
              </a:rPr>
              <a:t>TextBox.Background</a:t>
            </a:r>
            <a:r>
              <a:rPr lang="en-CA" sz="2900" dirty="0">
                <a:latin typeface="Consolas" pitchFamily="49" charset="0"/>
                <a:cs typeface="Consolas" pitchFamily="49" charset="0"/>
              </a:rPr>
              <a:t>).(</a:t>
            </a:r>
            <a:r>
              <a:rPr lang="en-CA" sz="2900" dirty="0" err="1">
                <a:latin typeface="Consolas" pitchFamily="49" charset="0"/>
                <a:cs typeface="Consolas" pitchFamily="49" charset="0"/>
              </a:rPr>
              <a:t>SolidColorBrush.Color</a:t>
            </a:r>
            <a:r>
              <a:rPr lang="en-CA" sz="2900" dirty="0" smtClean="0">
                <a:latin typeface="Consolas" pitchFamily="49" charset="0"/>
                <a:cs typeface="Consolas" pitchFamily="49" charset="0"/>
              </a:rPr>
              <a:t>)“ From</a:t>
            </a:r>
            <a:r>
              <a:rPr lang="en-CA" sz="2900" dirty="0">
                <a:latin typeface="Consolas" pitchFamily="49" charset="0"/>
                <a:cs typeface="Consolas" pitchFamily="49" charset="0"/>
              </a:rPr>
              <a:t>="Navy" To="</a:t>
            </a:r>
            <a:r>
              <a:rPr lang="en-CA" sz="2900" dirty="0" smtClean="0">
                <a:latin typeface="Consolas" pitchFamily="49" charset="0"/>
                <a:cs typeface="Consolas" pitchFamily="49" charset="0"/>
              </a:rPr>
              <a:t>White“ Duration</a:t>
            </a:r>
            <a:r>
              <a:rPr lang="en-CA" sz="29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CA" sz="2900" dirty="0" smtClean="0">
                <a:latin typeface="Consolas" pitchFamily="49" charset="0"/>
                <a:cs typeface="Consolas" pitchFamily="49" charset="0"/>
              </a:rPr>
              <a:t>0:0:0.4“ </a:t>
            </a:r>
            <a:r>
              <a:rPr lang="en-CA" sz="2900" dirty="0" err="1" smtClean="0">
                <a:latin typeface="Consolas" pitchFamily="49" charset="0"/>
                <a:cs typeface="Consolas" pitchFamily="49" charset="0"/>
              </a:rPr>
              <a:t>AutoReverse</a:t>
            </a:r>
            <a:r>
              <a:rPr lang="en-CA" sz="2900" dirty="0">
                <a:latin typeface="Consolas" pitchFamily="49" charset="0"/>
                <a:cs typeface="Consolas" pitchFamily="49" charset="0"/>
              </a:rPr>
              <a:t>="True"/&gt;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		   &lt;/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Storyboard&gt;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	      &lt;/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BeginStoryboard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	   &lt;/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EventTrigger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Style.Triggers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Style&gt; 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2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Multi Condition Trigger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&lt;Style x:Key="myStyle" 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TargetType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="Button"&gt; 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	&lt;Setter Property="Background" Value="Orange" /&gt; 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	&lt;Setter Property="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FontStyle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" Value="Italic" /&gt; 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	&lt;Setter Property="Padding" Value="8,4" /&gt; 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	&lt;Setter Property="Margin" Value="4" /&gt; </a:t>
            </a: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Style.Triggers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</a:t>
            </a: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MultiTrigger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</a:t>
            </a: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MultiTrigger.Conditions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</a:t>
            </a: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	  &lt;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Condition Property="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IsMouseOver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" Value="True" /&gt;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</a:t>
            </a: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	  &lt;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Condition Property="Content" Value="{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x:Null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}" /&gt;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</a:t>
            </a: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      &lt;/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MultiTrigger.Conditions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</a:t>
            </a: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     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Setter Property="Background" Value="Yellow" /&gt;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</a:t>
            </a: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	   &lt;/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MultiTrigger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</a:t>
            </a: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Style.Triggers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&lt;/Style&gt; </a:t>
            </a:r>
          </a:p>
          <a:p>
            <a:pPr marL="0" indent="0">
              <a:buNone/>
            </a:pPr>
            <a:endParaRPr lang="en-CA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20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37</TotalTime>
  <Words>177</Words>
  <Application>Microsoft Office PowerPoint</Application>
  <PresentationFormat>On-screen Show (4:3)</PresentationFormat>
  <Paragraphs>92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Foundry</vt:lpstr>
      <vt:lpstr>WPF Triggers</vt:lpstr>
      <vt:lpstr>What are we going to do today?</vt:lpstr>
      <vt:lpstr>What is a Trigger?</vt:lpstr>
      <vt:lpstr>Three Types</vt:lpstr>
      <vt:lpstr>Style</vt:lpstr>
      <vt:lpstr>Property Triggers</vt:lpstr>
      <vt:lpstr>Data Triggers</vt:lpstr>
      <vt:lpstr>Event Triggers</vt:lpstr>
      <vt:lpstr>Multi Condition Trigger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Triggers</dc:title>
  <dc:creator>Justin Antoszek</dc:creator>
  <cp:lastModifiedBy>Justin Antoszek</cp:lastModifiedBy>
  <cp:revision>7</cp:revision>
  <dcterms:created xsi:type="dcterms:W3CDTF">2006-08-16T00:00:00Z</dcterms:created>
  <dcterms:modified xsi:type="dcterms:W3CDTF">2010-12-08T19:41:55Z</dcterms:modified>
</cp:coreProperties>
</file>