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5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11/23/2010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11/23/2010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11/23/2010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11/23/2010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11/23/2010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11/23/2010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11/23/2010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11/23/2010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11/23/2010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11/23/2010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11/23/2010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11/23/2010</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upload.wikimedia.org/wikipedia/commons/d/d3/DotNet.sv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Presentation Foundation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50567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Windows Presentation Foundation</a:t>
            </a:r>
            <a:r>
              <a:rPr lang="en-US" dirty="0"/>
              <a:t> (Cont.)</a:t>
            </a:r>
          </a:p>
        </p:txBody>
      </p:sp>
      <p:sp>
        <p:nvSpPr>
          <p:cNvPr id="3" name="Content Placeholder 2"/>
          <p:cNvSpPr>
            <a:spLocks noGrp="1"/>
          </p:cNvSpPr>
          <p:nvPr>
            <p:ph idx="1"/>
          </p:nvPr>
        </p:nvSpPr>
        <p:spPr/>
        <p:txBody>
          <a:bodyPr>
            <a:normAutofit fontScale="85000" lnSpcReduction="20000"/>
          </a:bodyPr>
          <a:lstStyle/>
          <a:p>
            <a:r>
              <a:rPr lang="en-US" dirty="0" smtClean="0"/>
              <a:t>Features</a:t>
            </a:r>
          </a:p>
          <a:p>
            <a:pPr lvl="1"/>
            <a:r>
              <a:rPr lang="en-US" dirty="0" smtClean="0"/>
              <a:t>Consistent programming model based on MVC</a:t>
            </a:r>
          </a:p>
          <a:p>
            <a:pPr lvl="1"/>
            <a:r>
              <a:rPr lang="en-US" dirty="0" smtClean="0"/>
              <a:t>XML derived GUI layer known as XAML</a:t>
            </a:r>
          </a:p>
          <a:p>
            <a:pPr lvl="1"/>
            <a:r>
              <a:rPr lang="en-US" dirty="0" smtClean="0"/>
              <a:t>Typography</a:t>
            </a:r>
          </a:p>
          <a:p>
            <a:pPr lvl="1"/>
            <a:r>
              <a:rPr lang="en-US" dirty="0" smtClean="0"/>
              <a:t>Built in support for many file formats</a:t>
            </a:r>
          </a:p>
          <a:p>
            <a:pPr lvl="1"/>
            <a:r>
              <a:rPr lang="en-US" dirty="0" smtClean="0"/>
              <a:t>2D and 3D rendering</a:t>
            </a:r>
          </a:p>
          <a:p>
            <a:pPr lvl="1"/>
            <a:r>
              <a:rPr lang="en-US" dirty="0" smtClean="0"/>
              <a:t>Vector graphics</a:t>
            </a:r>
          </a:p>
          <a:p>
            <a:pPr lvl="1"/>
            <a:r>
              <a:rPr lang="en-US" dirty="0" smtClean="0"/>
              <a:t>Built in Animation runtime</a:t>
            </a:r>
          </a:p>
          <a:p>
            <a:pPr lvl="1"/>
            <a:r>
              <a:rPr lang="en-US" dirty="0" smtClean="0"/>
              <a:t>Event driven</a:t>
            </a:r>
          </a:p>
          <a:p>
            <a:pPr lvl="1"/>
            <a:r>
              <a:rPr lang="en-US" dirty="0" smtClean="0"/>
              <a:t>Data binding</a:t>
            </a:r>
          </a:p>
          <a:p>
            <a:pPr lvl="1"/>
            <a:r>
              <a:rPr lang="en-US" dirty="0" smtClean="0"/>
              <a:t>Digital Ink</a:t>
            </a:r>
          </a:p>
          <a:p>
            <a:pPr lvl="1"/>
            <a:r>
              <a:rPr lang="en-US" dirty="0" smtClean="0"/>
              <a:t>Multi-touch capable</a:t>
            </a:r>
          </a:p>
          <a:p>
            <a:pPr lvl="1"/>
            <a:r>
              <a:rPr lang="en-US" dirty="0" smtClean="0"/>
              <a:t>Interoperability with legacy with the Windows API and </a:t>
            </a:r>
            <a:r>
              <a:rPr lang="en-US" dirty="0" err="1" smtClean="0"/>
              <a:t>WinForm</a:t>
            </a:r>
            <a:r>
              <a:rPr lang="en-US" dirty="0" smtClean="0"/>
              <a:t> code</a:t>
            </a:r>
            <a:endParaRPr lang="en-US" dirty="0"/>
          </a:p>
        </p:txBody>
      </p:sp>
    </p:spTree>
    <p:extLst>
      <p:ext uri="{BB962C8B-B14F-4D97-AF65-F5344CB8AC3E}">
        <p14:creationId xmlns:p14="http://schemas.microsoft.com/office/powerpoint/2010/main" val="3932014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Windows Presentation Foundation</a:t>
            </a:r>
            <a:r>
              <a:rPr lang="en-US" dirty="0"/>
              <a:t> (Cont.)</a:t>
            </a:r>
          </a:p>
        </p:txBody>
      </p:sp>
      <p:sp>
        <p:nvSpPr>
          <p:cNvPr id="3" name="Content Placeholder 2"/>
          <p:cNvSpPr>
            <a:spLocks noGrp="1"/>
          </p:cNvSpPr>
          <p:nvPr>
            <p:ph idx="1"/>
          </p:nvPr>
        </p:nvSpPr>
        <p:spPr/>
        <p:txBody>
          <a:bodyPr/>
          <a:lstStyle/>
          <a:p>
            <a:pPr marL="0" indent="0">
              <a:buNone/>
            </a:pPr>
            <a:r>
              <a:rPr lang="en-US" dirty="0" smtClean="0"/>
              <a:t>WPF Overview</a:t>
            </a:r>
            <a:endParaRPr lang="en-US" dirty="0"/>
          </a:p>
        </p:txBody>
      </p:sp>
      <p:pic>
        <p:nvPicPr>
          <p:cNvPr id="1028" name="Picture 4" descr="File:DotNet.sv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828800"/>
            <a:ext cx="44958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688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Windows Presentation Foundation (Cont.)</a:t>
            </a:r>
            <a:endParaRPr lang="en-US" dirty="0"/>
          </a:p>
        </p:txBody>
      </p:sp>
      <p:sp>
        <p:nvSpPr>
          <p:cNvPr id="3" name="Content Placeholder 2"/>
          <p:cNvSpPr>
            <a:spLocks noGrp="1"/>
          </p:cNvSpPr>
          <p:nvPr>
            <p:ph idx="1"/>
          </p:nvPr>
        </p:nvSpPr>
        <p:spPr/>
        <p:txBody>
          <a:bodyPr/>
          <a:lstStyle/>
          <a:p>
            <a:r>
              <a:rPr lang="en-US" dirty="0" smtClean="0"/>
              <a:t>More specifically </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313" y="2438400"/>
            <a:ext cx="495300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0451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vs. Vista vs. 7</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You may wonder why things went from being great in XP to terrible in Vista to great in 7</a:t>
            </a:r>
          </a:p>
          <a:p>
            <a:endParaRPr lang="en-US" dirty="0"/>
          </a:p>
          <a:p>
            <a:r>
              <a:rPr lang="en-US" dirty="0" smtClean="0"/>
              <a:t>Windows Vista</a:t>
            </a:r>
          </a:p>
          <a:p>
            <a:pPr lvl="1"/>
            <a:r>
              <a:rPr lang="en-US" dirty="0" smtClean="0"/>
              <a:t>Windows Vista represented the first in some very long steps in developing a more stable Windows. Over the 7 years of its development it went through an entire overhaul – nearly every subsection of code was modified</a:t>
            </a:r>
          </a:p>
          <a:p>
            <a:pPr lvl="1"/>
            <a:r>
              <a:rPr lang="en-US" dirty="0" smtClean="0"/>
              <a:t>One of those steps was the introduction of .NET and WPF</a:t>
            </a:r>
          </a:p>
          <a:p>
            <a:pPr lvl="1"/>
            <a:r>
              <a:rPr lang="en-US" dirty="0" smtClean="0"/>
              <a:t>Vistas version of WPF is exactly as it is today, but all other rendering engines were deprecated and moved into ‘Software Emulation’ mode to maintain compatibility.</a:t>
            </a:r>
          </a:p>
          <a:p>
            <a:pPr lvl="1"/>
            <a:r>
              <a:rPr lang="en-US" dirty="0" smtClean="0"/>
              <a:t>The reason Vista ‘feels slow’ is that every old application that wasn’t using WPF was now being rendered in emulation mode significantly degrading performance</a:t>
            </a:r>
          </a:p>
          <a:p>
            <a:pPr lvl="1"/>
            <a:r>
              <a:rPr lang="en-US" dirty="0" smtClean="0"/>
              <a:t>In Windows 7 … GDI and </a:t>
            </a:r>
            <a:r>
              <a:rPr lang="en-US" dirty="0" err="1" smtClean="0"/>
              <a:t>WinForms</a:t>
            </a:r>
            <a:r>
              <a:rPr lang="en-US" dirty="0" smtClean="0"/>
              <a:t> are once again run at the hardware level.</a:t>
            </a:r>
            <a:endParaRPr lang="en-US" dirty="0"/>
          </a:p>
        </p:txBody>
      </p:sp>
    </p:spTree>
    <p:extLst>
      <p:ext uri="{BB962C8B-B14F-4D97-AF65-F5344CB8AC3E}">
        <p14:creationId xmlns:p14="http://schemas.microsoft.com/office/powerpoint/2010/main" val="3415189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MVC design pattern (again)</a:t>
            </a:r>
          </a:p>
        </p:txBody>
      </p:sp>
      <p:sp>
        <p:nvSpPr>
          <p:cNvPr id="3" name="Content Placeholder 2"/>
          <p:cNvSpPr>
            <a:spLocks noGrp="1"/>
          </p:cNvSpPr>
          <p:nvPr>
            <p:ph idx="1"/>
          </p:nvPr>
        </p:nvSpPr>
        <p:spPr/>
        <p:txBody>
          <a:bodyPr/>
          <a:lstStyle/>
          <a:p>
            <a:r>
              <a:rPr lang="en-US" dirty="0" smtClean="0"/>
              <a:t>Model</a:t>
            </a:r>
          </a:p>
          <a:p>
            <a:pPr lvl="1"/>
            <a:r>
              <a:rPr lang="en-US" dirty="0" smtClean="0"/>
              <a:t>Data Collections, ADO.NET, LINQ, </a:t>
            </a:r>
            <a:r>
              <a:rPr lang="en-US" dirty="0" err="1" smtClean="0"/>
              <a:t>etc</a:t>
            </a:r>
            <a:r>
              <a:rPr lang="en-US" dirty="0" smtClean="0"/>
              <a:t> --- everything we’ve been using for weeks</a:t>
            </a:r>
          </a:p>
          <a:p>
            <a:r>
              <a:rPr lang="en-US" dirty="0" smtClean="0"/>
              <a:t>View</a:t>
            </a:r>
          </a:p>
          <a:p>
            <a:pPr lvl="1"/>
            <a:r>
              <a:rPr lang="en-US" dirty="0" smtClean="0"/>
              <a:t>A new XML based language called XAML (</a:t>
            </a:r>
            <a:r>
              <a:rPr lang="en-US" dirty="0" err="1" smtClean="0"/>
              <a:t>zammel</a:t>
            </a:r>
            <a:r>
              <a:rPr lang="en-US" dirty="0" smtClean="0"/>
              <a:t>)</a:t>
            </a:r>
          </a:p>
          <a:p>
            <a:r>
              <a:rPr lang="en-US" dirty="0" smtClean="0"/>
              <a:t>Controller</a:t>
            </a:r>
          </a:p>
          <a:p>
            <a:pPr lvl="1"/>
            <a:r>
              <a:rPr lang="en-US" dirty="0" smtClean="0"/>
              <a:t>C# code behind identical to that seen in ASP.NET (that’s why started with ASP.NET)</a:t>
            </a:r>
            <a:endParaRPr lang="en-US" dirty="0"/>
          </a:p>
        </p:txBody>
      </p:sp>
    </p:spTree>
    <p:extLst>
      <p:ext uri="{BB962C8B-B14F-4D97-AF65-F5344CB8AC3E}">
        <p14:creationId xmlns:p14="http://schemas.microsoft.com/office/powerpoint/2010/main" val="3062654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a:t>
            </a:r>
            <a:endParaRPr lang="en-US" dirty="0"/>
          </a:p>
        </p:txBody>
      </p:sp>
      <p:sp>
        <p:nvSpPr>
          <p:cNvPr id="3" name="Content Placeholder 2"/>
          <p:cNvSpPr>
            <a:spLocks noGrp="1"/>
          </p:cNvSpPr>
          <p:nvPr>
            <p:ph idx="1"/>
          </p:nvPr>
        </p:nvSpPr>
        <p:spPr/>
        <p:txBody>
          <a:bodyPr/>
          <a:lstStyle/>
          <a:p>
            <a:r>
              <a:rPr lang="en-US" dirty="0" smtClean="0"/>
              <a:t>ASP uses HTML as its layout and rendering engine, WPF uses a new XML based language to define its GUI to separate Logic and Design (or V from C)</a:t>
            </a:r>
          </a:p>
          <a:p>
            <a:endParaRPr lang="en-US" dirty="0" smtClean="0"/>
          </a:p>
          <a:p>
            <a:endParaRPr lang="en-US" dirty="0"/>
          </a:p>
          <a:p>
            <a:pPr marL="0" indent="0">
              <a:buNone/>
            </a:pPr>
            <a:endParaRPr lang="en-US" dirty="0"/>
          </a:p>
          <a:p>
            <a:pPr marL="0" indent="0">
              <a:buNone/>
            </a:pPr>
            <a:r>
              <a:rPr lang="en-US" dirty="0" smtClean="0"/>
              <a:t>… lets take a look</a:t>
            </a:r>
          </a:p>
          <a:p>
            <a:endParaRPr lang="en-US" dirty="0"/>
          </a:p>
        </p:txBody>
      </p:sp>
    </p:spTree>
    <p:extLst>
      <p:ext uri="{BB962C8B-B14F-4D97-AF65-F5344CB8AC3E}">
        <p14:creationId xmlns:p14="http://schemas.microsoft.com/office/powerpoint/2010/main" val="69842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we going to do today?</a:t>
            </a:r>
            <a:endParaRPr lang="en-US" dirty="0"/>
          </a:p>
        </p:txBody>
      </p:sp>
      <p:sp>
        <p:nvSpPr>
          <p:cNvPr id="3" name="Content Placeholder 2"/>
          <p:cNvSpPr>
            <a:spLocks noGrp="1"/>
          </p:cNvSpPr>
          <p:nvPr>
            <p:ph idx="1"/>
          </p:nvPr>
        </p:nvSpPr>
        <p:spPr/>
        <p:txBody>
          <a:bodyPr/>
          <a:lstStyle/>
          <a:p>
            <a:r>
              <a:rPr lang="en-US" dirty="0" smtClean="0"/>
              <a:t>Old vs. New</a:t>
            </a:r>
          </a:p>
          <a:p>
            <a:r>
              <a:rPr lang="en-US" dirty="0" smtClean="0"/>
              <a:t>Windows Presentation Foundation</a:t>
            </a:r>
          </a:p>
          <a:p>
            <a:r>
              <a:rPr lang="en-US" dirty="0" smtClean="0"/>
              <a:t>XP vs. Vista vs. 7</a:t>
            </a:r>
          </a:p>
          <a:p>
            <a:r>
              <a:rPr lang="en-US" dirty="0" smtClean="0"/>
              <a:t>The MVC design pattern (again)</a:t>
            </a:r>
          </a:p>
          <a:p>
            <a:r>
              <a:rPr lang="en-US" dirty="0" smtClean="0"/>
              <a:t>XAML</a:t>
            </a:r>
          </a:p>
          <a:p>
            <a:r>
              <a:rPr lang="en-US" dirty="0" smtClean="0"/>
              <a:t>Silverlight, Windows Phone 7</a:t>
            </a:r>
          </a:p>
          <a:p>
            <a:pPr lvl="1"/>
            <a:r>
              <a:rPr lang="en-US" dirty="0" smtClean="0"/>
              <a:t>See </a:t>
            </a:r>
            <a:r>
              <a:rPr lang="en-US" smtClean="0"/>
              <a:t>code examples</a:t>
            </a:r>
            <a:endParaRPr lang="en-US" dirty="0"/>
          </a:p>
        </p:txBody>
      </p:sp>
    </p:spTree>
    <p:extLst>
      <p:ext uri="{BB962C8B-B14F-4D97-AF65-F5344CB8AC3E}">
        <p14:creationId xmlns:p14="http://schemas.microsoft.com/office/powerpoint/2010/main" val="186067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vs. New</a:t>
            </a:r>
            <a:endParaRPr lang="en-US" dirty="0"/>
          </a:p>
        </p:txBody>
      </p:sp>
      <p:sp>
        <p:nvSpPr>
          <p:cNvPr id="3" name="Content Placeholder 2"/>
          <p:cNvSpPr>
            <a:spLocks noGrp="1"/>
          </p:cNvSpPr>
          <p:nvPr>
            <p:ph idx="1"/>
          </p:nvPr>
        </p:nvSpPr>
        <p:spPr/>
        <p:txBody>
          <a:bodyPr>
            <a:normAutofit lnSpcReduction="10000"/>
          </a:bodyPr>
          <a:lstStyle/>
          <a:p>
            <a:r>
              <a:rPr lang="en-US" dirty="0" smtClean="0"/>
              <a:t>In the beginning …. There was the Graphics Device Interface or GDI. GDI was responsible from drawing Windows, Menus, Basic shapes, Fonts, colors. Basically anything that was draw to the screen in Windows.</a:t>
            </a:r>
          </a:p>
          <a:p>
            <a:endParaRPr lang="en-US" dirty="0" smtClean="0"/>
          </a:p>
          <a:p>
            <a:r>
              <a:rPr lang="en-US" dirty="0" smtClean="0"/>
              <a:t>GDI is a C based API that was the center for all application development in Windows.</a:t>
            </a:r>
            <a:endParaRPr lang="en-US" dirty="0"/>
          </a:p>
        </p:txBody>
      </p:sp>
    </p:spTree>
    <p:extLst>
      <p:ext uri="{BB962C8B-B14F-4D97-AF65-F5344CB8AC3E}">
        <p14:creationId xmlns:p14="http://schemas.microsoft.com/office/powerpoint/2010/main" val="1534960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vs. New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GDI well perfectly suitable for Windowed applications could not be used for Games or applications with advanced graphics.</a:t>
            </a:r>
          </a:p>
          <a:p>
            <a:endParaRPr lang="en-US" dirty="0" smtClean="0"/>
          </a:p>
          <a:p>
            <a:r>
              <a:rPr lang="en-US" dirty="0" smtClean="0"/>
              <a:t>With the release of XP GDI was deprecated and GDI+ took its place.</a:t>
            </a:r>
          </a:p>
          <a:p>
            <a:endParaRPr lang="en-US" dirty="0" smtClean="0"/>
          </a:p>
          <a:p>
            <a:r>
              <a:rPr lang="en-US" dirty="0" smtClean="0"/>
              <a:t>GDI+ (Included on all MS OSs starting with XP) could handle modern graphic systems, such as vectored graphics, basic </a:t>
            </a:r>
            <a:r>
              <a:rPr lang="en-US" dirty="0" err="1" smtClean="0"/>
              <a:t>shaders</a:t>
            </a:r>
            <a:r>
              <a:rPr lang="en-US" dirty="0" smtClean="0"/>
              <a:t>, ARGB color palettes, support for new fonts etc.</a:t>
            </a:r>
            <a:endParaRPr lang="en-US" dirty="0"/>
          </a:p>
        </p:txBody>
      </p:sp>
    </p:spTree>
    <p:extLst>
      <p:ext uri="{BB962C8B-B14F-4D97-AF65-F5344CB8AC3E}">
        <p14:creationId xmlns:p14="http://schemas.microsoft.com/office/powerpoint/2010/main" val="2758209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vs. New (Cont.)</a:t>
            </a:r>
            <a:endParaRPr lang="en-US" dirty="0"/>
          </a:p>
        </p:txBody>
      </p:sp>
      <p:sp>
        <p:nvSpPr>
          <p:cNvPr id="3" name="Content Placeholder 2"/>
          <p:cNvSpPr>
            <a:spLocks noGrp="1"/>
          </p:cNvSpPr>
          <p:nvPr>
            <p:ph idx="1"/>
          </p:nvPr>
        </p:nvSpPr>
        <p:spPr/>
        <p:txBody>
          <a:bodyPr/>
          <a:lstStyle/>
          <a:p>
            <a:r>
              <a:rPr lang="en-US" dirty="0" smtClean="0"/>
              <a:t>Think back to Windows 98 and Windows 2000 – compare the look and feel to that of Windows XP.</a:t>
            </a:r>
          </a:p>
          <a:p>
            <a:endParaRPr lang="en-US" dirty="0" smtClean="0"/>
          </a:p>
          <a:p>
            <a:r>
              <a:rPr lang="en-US" dirty="0" smtClean="0"/>
              <a:t>With the release of .NET the </a:t>
            </a:r>
            <a:r>
              <a:rPr lang="en-US" dirty="0" err="1" smtClean="0"/>
              <a:t>System.Drawing</a:t>
            </a:r>
            <a:r>
              <a:rPr lang="en-US" dirty="0" smtClean="0"/>
              <a:t> namespace was created to interact with GDI+</a:t>
            </a:r>
            <a:endParaRPr lang="en-US" dirty="0"/>
          </a:p>
        </p:txBody>
      </p:sp>
    </p:spTree>
    <p:extLst>
      <p:ext uri="{BB962C8B-B14F-4D97-AF65-F5344CB8AC3E}">
        <p14:creationId xmlns:p14="http://schemas.microsoft.com/office/powerpoint/2010/main" val="553610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vs. New (cont.)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Windows Forms, the .NET wrapper for GDI+, became the </a:t>
            </a:r>
            <a:r>
              <a:rPr lang="en-US" dirty="0" err="1" smtClean="0"/>
              <a:t>defacto</a:t>
            </a:r>
            <a:r>
              <a:rPr lang="en-US" dirty="0" smtClean="0"/>
              <a:t> API for programmers to develop Windows applications. </a:t>
            </a:r>
          </a:p>
          <a:p>
            <a:endParaRPr lang="en-US" dirty="0"/>
          </a:p>
          <a:p>
            <a:r>
              <a:rPr lang="en-US" dirty="0" smtClean="0"/>
              <a:t>.NET brought features such as Managed Code, Memory Management, simplified debugging, etc. to aid programmers during development. The biggest change was that unlike GDI application Windows Forms were rewritten to be Event Driven</a:t>
            </a:r>
          </a:p>
          <a:p>
            <a:endParaRPr lang="en-US" dirty="0"/>
          </a:p>
          <a:p>
            <a:r>
              <a:rPr lang="en-US" dirty="0" smtClean="0"/>
              <a:t>While Windows Forms (or </a:t>
            </a:r>
            <a:r>
              <a:rPr lang="en-US" dirty="0" err="1" smtClean="0"/>
              <a:t>WinForms</a:t>
            </a:r>
            <a:r>
              <a:rPr lang="en-US" dirty="0" smtClean="0"/>
              <a:t>) were definitely advantageous to GDI they were still at a core level wrappers to very old C code whose usefulness and limitations were starting to show their age.</a:t>
            </a:r>
            <a:endParaRPr lang="en-US" dirty="0"/>
          </a:p>
        </p:txBody>
      </p:sp>
    </p:spTree>
    <p:extLst>
      <p:ext uri="{BB962C8B-B14F-4D97-AF65-F5344CB8AC3E}">
        <p14:creationId xmlns:p14="http://schemas.microsoft.com/office/powerpoint/2010/main" val="167829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vs. New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meantime…A team of developers was working on a little known technology called DirectX.</a:t>
            </a:r>
          </a:p>
          <a:p>
            <a:endParaRPr lang="en-US" dirty="0" smtClean="0"/>
          </a:p>
          <a:p>
            <a:r>
              <a:rPr lang="en-US" dirty="0" smtClean="0"/>
              <a:t>DirectX is very sophisticated set of APIs used in game development on the Windows platform: Direct2D and Direct3D being the APIs used to interface with the graphics card at the hardware level for increased graphics performance.</a:t>
            </a:r>
            <a:endParaRPr lang="en-US" dirty="0"/>
          </a:p>
        </p:txBody>
      </p:sp>
    </p:spTree>
    <p:extLst>
      <p:ext uri="{BB962C8B-B14F-4D97-AF65-F5344CB8AC3E}">
        <p14:creationId xmlns:p14="http://schemas.microsoft.com/office/powerpoint/2010/main" val="2067465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vs. New (Cont.)</a:t>
            </a:r>
            <a:endParaRPr lang="en-US" dirty="0"/>
          </a:p>
        </p:txBody>
      </p:sp>
      <p:sp>
        <p:nvSpPr>
          <p:cNvPr id="3" name="Content Placeholder 2"/>
          <p:cNvSpPr>
            <a:spLocks noGrp="1"/>
          </p:cNvSpPr>
          <p:nvPr>
            <p:ph idx="1"/>
          </p:nvPr>
        </p:nvSpPr>
        <p:spPr/>
        <p:txBody>
          <a:bodyPr/>
          <a:lstStyle/>
          <a:p>
            <a:r>
              <a:rPr lang="en-US" dirty="0" smtClean="0"/>
              <a:t>What if we could take the high powered graphics rendering employed by DirectX and use them to create </a:t>
            </a:r>
            <a:r>
              <a:rPr lang="en-US" dirty="0" err="1" smtClean="0"/>
              <a:t>WinForm</a:t>
            </a:r>
            <a:r>
              <a:rPr lang="en-US" dirty="0" smtClean="0"/>
              <a:t>-like applications?</a:t>
            </a:r>
          </a:p>
          <a:p>
            <a:endParaRPr lang="en-US" dirty="0"/>
          </a:p>
          <a:p>
            <a:r>
              <a:rPr lang="en-US" dirty="0" smtClean="0"/>
              <a:t>Windows Presentation Foundation is born</a:t>
            </a:r>
            <a:endParaRPr lang="en-US" dirty="0"/>
          </a:p>
        </p:txBody>
      </p:sp>
    </p:spTree>
    <p:extLst>
      <p:ext uri="{BB962C8B-B14F-4D97-AF65-F5344CB8AC3E}">
        <p14:creationId xmlns:p14="http://schemas.microsoft.com/office/powerpoint/2010/main" val="1414039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Windows Presentation Foundation</a:t>
            </a:r>
            <a:endParaRPr lang="en-US" dirty="0"/>
          </a:p>
        </p:txBody>
      </p:sp>
      <p:sp>
        <p:nvSpPr>
          <p:cNvPr id="3" name="Content Placeholder 2"/>
          <p:cNvSpPr>
            <a:spLocks noGrp="1"/>
          </p:cNvSpPr>
          <p:nvPr>
            <p:ph idx="1"/>
          </p:nvPr>
        </p:nvSpPr>
        <p:spPr/>
        <p:txBody>
          <a:bodyPr/>
          <a:lstStyle/>
          <a:p>
            <a:r>
              <a:rPr lang="en-US" dirty="0" smtClean="0"/>
              <a:t>Windows Presentation Foundation or WPF is a graphical subsystem for rendering interfaces in Windows</a:t>
            </a:r>
          </a:p>
          <a:p>
            <a:endParaRPr lang="en-US" dirty="0" smtClean="0"/>
          </a:p>
          <a:p>
            <a:r>
              <a:rPr lang="en-US" dirty="0" smtClean="0"/>
              <a:t>Unlike </a:t>
            </a:r>
            <a:r>
              <a:rPr lang="en-US" dirty="0" err="1" smtClean="0"/>
              <a:t>WinForms</a:t>
            </a:r>
            <a:r>
              <a:rPr lang="en-US" dirty="0" smtClean="0"/>
              <a:t> whose rendering technology was based off of GDI+, WPF utilizes the hardware level APIs that are DirectX</a:t>
            </a:r>
            <a:endParaRPr lang="en-US" dirty="0"/>
          </a:p>
        </p:txBody>
      </p:sp>
    </p:spTree>
    <p:extLst>
      <p:ext uri="{BB962C8B-B14F-4D97-AF65-F5344CB8AC3E}">
        <p14:creationId xmlns:p14="http://schemas.microsoft.com/office/powerpoint/2010/main" val="2198484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162</TotalTime>
  <Words>768</Words>
  <Application>Microsoft Office PowerPoint</Application>
  <PresentationFormat>On-screen Show (4:3)</PresentationFormat>
  <Paragraphs>81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Foundry</vt:lpstr>
      <vt:lpstr>Windows Presentation Foundation</vt:lpstr>
      <vt:lpstr>What are we going to do today?</vt:lpstr>
      <vt:lpstr>Old vs. New</vt:lpstr>
      <vt:lpstr>Old vs. New (Cont.)</vt:lpstr>
      <vt:lpstr>Old vs. New (Cont.)</vt:lpstr>
      <vt:lpstr>Old vs. New (cont.)</vt:lpstr>
      <vt:lpstr>Old vs. New (Cont.)</vt:lpstr>
      <vt:lpstr>Old vs. New (Cont.)</vt:lpstr>
      <vt:lpstr>Windows Presentation Foundation</vt:lpstr>
      <vt:lpstr>Windows Presentation Foundation (Cont.)</vt:lpstr>
      <vt:lpstr>Windows Presentation Foundation (Cont.)</vt:lpstr>
      <vt:lpstr>Windows Presentation Foundation (Cont.)</vt:lpstr>
      <vt:lpstr>XP vs. Vista vs. 7</vt:lpstr>
      <vt:lpstr>The MVC design pattern (again)</vt:lpstr>
      <vt:lpstr>XAML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Presentation Foundation</dc:title>
  <dc:creator>Justin Antoszek</dc:creator>
  <cp:lastModifiedBy>Justin Antoszek</cp:lastModifiedBy>
  <cp:revision>12</cp:revision>
  <dcterms:created xsi:type="dcterms:W3CDTF">2006-08-16T00:00:00Z</dcterms:created>
  <dcterms:modified xsi:type="dcterms:W3CDTF">2010-11-24T02:01:19Z</dcterms:modified>
</cp:coreProperties>
</file>