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45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Data Binding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05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Templates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Templates are basically placeholders that have a set of visual instructions about what to do and how to display different types of data.</a:t>
            </a:r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See example for more details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262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are we going to do today?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data binding?</a:t>
            </a:r>
          </a:p>
          <a:p>
            <a:r>
              <a:rPr lang="en-CA" dirty="0" smtClean="0"/>
              <a:t>Data Binding Concepts</a:t>
            </a:r>
          </a:p>
          <a:p>
            <a:r>
              <a:rPr lang="en-CA" dirty="0" smtClean="0"/>
              <a:t>Creating a binding</a:t>
            </a:r>
          </a:p>
          <a:p>
            <a:r>
              <a:rPr lang="en-CA" dirty="0" smtClean="0"/>
              <a:t>Data Templates</a:t>
            </a:r>
          </a:p>
        </p:txBody>
      </p:sp>
    </p:spTree>
    <p:extLst>
      <p:ext uri="{BB962C8B-B14F-4D97-AF65-F5344CB8AC3E}">
        <p14:creationId xmlns:p14="http://schemas.microsoft.com/office/powerpoint/2010/main" val="16539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data binding?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WPF provides a simple and consistent way for applications present and interact with data.</a:t>
            </a:r>
          </a:p>
          <a:p>
            <a:endParaRPr lang="en-CA" dirty="0"/>
          </a:p>
          <a:p>
            <a:r>
              <a:rPr lang="en-CA" dirty="0" smtClean="0"/>
              <a:t>At it’s most basic level data binding is the process of taking business logic data and combining it with UI logic to create a fluent user experience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05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data binding?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the binding has the correct settings the data can automatically be published to a UI element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Data binding in WPF can also mean that if the UI element changes the data changes to match.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839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Binding </a:t>
            </a:r>
            <a:r>
              <a:rPr lang="en-CA" dirty="0" smtClean="0"/>
              <a:t>Concepts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Direction of Data Flow</a:t>
            </a:r>
          </a:p>
          <a:p>
            <a:pPr lvl="1"/>
            <a:r>
              <a:rPr lang="en-CA" dirty="0" smtClean="0"/>
              <a:t>WPF supports 3 basic types of Data Flow</a:t>
            </a:r>
          </a:p>
          <a:p>
            <a:pPr lvl="2"/>
            <a:r>
              <a:rPr lang="en-CA" dirty="0" err="1" smtClean="0"/>
              <a:t>OneWay</a:t>
            </a:r>
            <a:endParaRPr lang="en-CA" dirty="0" smtClean="0"/>
          </a:p>
          <a:p>
            <a:pPr lvl="3"/>
            <a:r>
              <a:rPr lang="en-CA" dirty="0" err="1" smtClean="0"/>
              <a:t>OneWay</a:t>
            </a:r>
            <a:r>
              <a:rPr lang="en-CA" dirty="0" smtClean="0"/>
              <a:t> binding causes changes to the source property to automatically the target, changes to the target are reflected in the source data</a:t>
            </a:r>
          </a:p>
          <a:p>
            <a:pPr lvl="2"/>
            <a:r>
              <a:rPr lang="en-CA" dirty="0" err="1" smtClean="0"/>
              <a:t>TwoWay</a:t>
            </a:r>
            <a:endParaRPr lang="en-CA" dirty="0" smtClean="0"/>
          </a:p>
          <a:p>
            <a:pPr lvl="3"/>
            <a:r>
              <a:rPr lang="en-CA" dirty="0" err="1" smtClean="0"/>
              <a:t>TwoWay</a:t>
            </a:r>
            <a:r>
              <a:rPr lang="en-CA" dirty="0" smtClean="0"/>
              <a:t> binding causes changes to either source or target to automatically update </a:t>
            </a:r>
            <a:r>
              <a:rPr lang="en-CA" dirty="0" err="1" smtClean="0"/>
              <a:t>eachother</a:t>
            </a:r>
            <a:r>
              <a:rPr lang="en-CA" dirty="0" smtClean="0"/>
              <a:t>. This type of binding is appropriate for editable forms or interactive UIs</a:t>
            </a:r>
          </a:p>
          <a:p>
            <a:pPr lvl="2"/>
            <a:r>
              <a:rPr lang="en-CA" dirty="0" err="1" smtClean="0"/>
              <a:t>OneWayToSource</a:t>
            </a:r>
            <a:endParaRPr lang="en-CA" dirty="0" smtClean="0"/>
          </a:p>
          <a:p>
            <a:pPr lvl="3"/>
            <a:r>
              <a:rPr lang="en-CA" dirty="0" smtClean="0"/>
              <a:t>Reverse of the </a:t>
            </a:r>
            <a:r>
              <a:rPr lang="en-CA" dirty="0" err="1" smtClean="0"/>
              <a:t>OneWay</a:t>
            </a:r>
            <a:r>
              <a:rPr lang="en-CA" dirty="0" smtClean="0"/>
              <a:t> binding, it updates the source property when the target property changes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67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Data Binding Concepts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detect source changes (applicable to </a:t>
            </a:r>
            <a:r>
              <a:rPr lang="en-CA" dirty="0" err="1" smtClean="0"/>
              <a:t>OneWay</a:t>
            </a:r>
            <a:r>
              <a:rPr lang="en-CA" dirty="0" smtClean="0"/>
              <a:t> or </a:t>
            </a:r>
            <a:r>
              <a:rPr lang="en-CA" dirty="0" err="1" smtClean="0"/>
              <a:t>TwoWay</a:t>
            </a:r>
            <a:r>
              <a:rPr lang="en-CA" dirty="0" smtClean="0"/>
              <a:t> bindings) the source must </a:t>
            </a:r>
            <a:r>
              <a:rPr lang="en-CA" dirty="0" err="1" smtClean="0"/>
              <a:t>iplement</a:t>
            </a:r>
            <a:r>
              <a:rPr lang="en-CA" dirty="0" smtClean="0"/>
              <a:t> a suitable property change notification mechanism. </a:t>
            </a:r>
          </a:p>
          <a:p>
            <a:endParaRPr lang="en-CA" dirty="0"/>
          </a:p>
          <a:p>
            <a:r>
              <a:rPr lang="en-CA" dirty="0" smtClean="0"/>
              <a:t>The most common way to do this is to implement ‘</a:t>
            </a:r>
            <a:r>
              <a:rPr lang="en-CA" dirty="0" err="1" smtClean="0"/>
              <a:t>INotifyPropertyChanged</a:t>
            </a:r>
            <a:r>
              <a:rPr lang="en-CA" dirty="0" smtClean="0"/>
              <a:t>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552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a Binding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Creating a binding involves 2 basic steps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1- Set the data source</a:t>
            </a:r>
          </a:p>
          <a:p>
            <a:pPr lvl="1"/>
            <a:r>
              <a:rPr lang="en-CA" dirty="0" smtClean="0"/>
              <a:t>Any object or collection of objects can be set as the source for your collection. </a:t>
            </a:r>
          </a:p>
          <a:p>
            <a:pPr lvl="1"/>
            <a:r>
              <a:rPr lang="en-CA" dirty="0" err="1" smtClean="0"/>
              <a:t>UIElements</a:t>
            </a:r>
            <a:r>
              <a:rPr lang="en-CA" dirty="0" smtClean="0"/>
              <a:t> that display data use the property: </a:t>
            </a:r>
            <a:r>
              <a:rPr lang="en-CA" dirty="0" err="1" smtClean="0"/>
              <a:t>ItemsSource</a:t>
            </a:r>
            <a:endParaRPr lang="en-CA" dirty="0" smtClean="0"/>
          </a:p>
          <a:p>
            <a:pPr lvl="1"/>
            <a:r>
              <a:rPr lang="en-CA" dirty="0" smtClean="0"/>
              <a:t>However we must note that ANY property can be bound to another value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75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</a:t>
            </a:r>
            <a:r>
              <a:rPr lang="en-CA" dirty="0" smtClean="0"/>
              <a:t>Binding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2- </a:t>
            </a:r>
            <a:r>
              <a:rPr lang="en-CA" dirty="0"/>
              <a:t>Set the </a:t>
            </a:r>
            <a:r>
              <a:rPr lang="en-CA" dirty="0" smtClean="0"/>
              <a:t>Path</a:t>
            </a:r>
          </a:p>
          <a:p>
            <a:pPr lvl="1"/>
            <a:r>
              <a:rPr lang="en-CA" dirty="0" smtClean="0"/>
              <a:t>The ‘Path’ refers to the path of the property you want to bind to</a:t>
            </a:r>
          </a:p>
          <a:p>
            <a:pPr lvl="1"/>
            <a:r>
              <a:rPr lang="en-CA" dirty="0" smtClean="0"/>
              <a:t>If we have a collection of programs who have a property named “</a:t>
            </a:r>
            <a:r>
              <a:rPr lang="en-CA" dirty="0" err="1" smtClean="0"/>
              <a:t>ProgramName</a:t>
            </a:r>
            <a:r>
              <a:rPr lang="en-CA" dirty="0" smtClean="0"/>
              <a:t>” our path is: Path=</a:t>
            </a:r>
            <a:r>
              <a:rPr lang="en-CA" dirty="0" err="1" smtClean="0"/>
              <a:t>ProgramName</a:t>
            </a:r>
            <a:endParaRPr lang="en-CA" dirty="0"/>
          </a:p>
          <a:p>
            <a:pPr marL="411480" lvl="1" indent="0">
              <a:buNone/>
            </a:pPr>
            <a:endParaRPr lang="en-CA" dirty="0" smtClean="0"/>
          </a:p>
          <a:p>
            <a:pPr marL="411480" lvl="1" indent="0">
              <a:buNone/>
            </a:pPr>
            <a:endParaRPr lang="en-CA" dirty="0"/>
          </a:p>
          <a:p>
            <a:pPr marL="63500" indent="0">
              <a:buNone/>
            </a:pPr>
            <a:r>
              <a:rPr lang="en-CA" dirty="0" smtClean="0"/>
              <a:t>See code example for more details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840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Templates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data is initially bound to a </a:t>
            </a:r>
            <a:r>
              <a:rPr lang="en-CA" dirty="0" err="1" smtClean="0"/>
              <a:t>UIElement</a:t>
            </a:r>
            <a:r>
              <a:rPr lang="en-CA" dirty="0" smtClean="0"/>
              <a:t> it has not concept of how to display the content. (See the </a:t>
            </a:r>
            <a:r>
              <a:rPr lang="en-CA" dirty="0" err="1" smtClean="0"/>
              <a:t>ListView</a:t>
            </a:r>
            <a:r>
              <a:rPr lang="en-CA" dirty="0" smtClean="0"/>
              <a:t> object in the binding demo)</a:t>
            </a:r>
          </a:p>
          <a:p>
            <a:endParaRPr lang="en-CA" dirty="0" smtClean="0"/>
          </a:p>
          <a:p>
            <a:r>
              <a:rPr lang="en-CA" dirty="0" smtClean="0"/>
              <a:t>To create a custom view of the data you need to create a data template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2508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81</TotalTime>
  <Words>406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Data Binding</vt:lpstr>
      <vt:lpstr>What are we going to do today?</vt:lpstr>
      <vt:lpstr>What is data binding?</vt:lpstr>
      <vt:lpstr>What is data binding? (Cont.)</vt:lpstr>
      <vt:lpstr>Data Binding Concepts</vt:lpstr>
      <vt:lpstr>Data Binding Concepts (Cont.)</vt:lpstr>
      <vt:lpstr>Creating a Binding</vt:lpstr>
      <vt:lpstr>Creating a Binding (Cont.)</vt:lpstr>
      <vt:lpstr>Data Templates</vt:lpstr>
      <vt:lpstr>Data Templates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</dc:title>
  <dc:creator>Justin Antoszek</dc:creator>
  <cp:lastModifiedBy>Justin Antoszek</cp:lastModifiedBy>
  <cp:revision>6</cp:revision>
  <dcterms:created xsi:type="dcterms:W3CDTF">2006-08-16T00:00:00Z</dcterms:created>
  <dcterms:modified xsi:type="dcterms:W3CDTF">2010-12-01T15:45:12Z</dcterms:modified>
</cp:coreProperties>
</file>