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WPF Styles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2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are we going to do today?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style?</a:t>
            </a:r>
          </a:p>
          <a:p>
            <a:r>
              <a:rPr lang="en-CA" dirty="0" smtClean="0"/>
              <a:t>Styling a button manually</a:t>
            </a:r>
          </a:p>
          <a:p>
            <a:r>
              <a:rPr lang="en-CA" dirty="0" smtClean="0"/>
              <a:t>Window or Page Resources</a:t>
            </a:r>
          </a:p>
          <a:p>
            <a:r>
              <a:rPr lang="en-CA" dirty="0" smtClean="0"/>
              <a:t>Application Resources</a:t>
            </a:r>
          </a:p>
          <a:p>
            <a:r>
              <a:rPr lang="en-CA" dirty="0" smtClean="0"/>
              <a:t>Style Inheritance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282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style?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Styles in WPF are analogous to Skins in ASP.NET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Allow the programmer or designer to predefine a set of fields to adjust the look and feel of any WPF control</a:t>
            </a:r>
          </a:p>
          <a:p>
            <a:pPr lvl="1"/>
            <a:r>
              <a:rPr lang="en-CA" dirty="0" smtClean="0"/>
              <a:t>Every control can be styled to do anything and look like anything – a button could styled to be a cat walking back and forth across the bottom of the window (I’m not sure why that came to mind just now)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291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Styling a button manually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&lt;Button Background="Orange"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FontStyle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="Italic" Padding="8,4" Margin="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Content=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Do Something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/&gt; </a:t>
            </a:r>
          </a:p>
          <a:p>
            <a:endParaRPr lang="en-CA" dirty="0" smtClean="0"/>
          </a:p>
          <a:p>
            <a:r>
              <a:rPr lang="en-CA" dirty="0" smtClean="0"/>
              <a:t>The code above sets the buttons background color to orange, its font style to italic, padding to 8,4 and margin to 4 on all sides</a:t>
            </a:r>
          </a:p>
          <a:p>
            <a:endParaRPr lang="en-CA" dirty="0" smtClean="0"/>
          </a:p>
          <a:p>
            <a:r>
              <a:rPr lang="en-CA" dirty="0" smtClean="0"/>
              <a:t>This code is effective and easy to understand</a:t>
            </a:r>
          </a:p>
          <a:p>
            <a:endParaRPr lang="en-CA" dirty="0" smtClean="0"/>
          </a:p>
          <a:p>
            <a:r>
              <a:rPr lang="en-CA" dirty="0" smtClean="0"/>
              <a:t>What happens if you want to style your whole application? – you would have to change every option manually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263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Window or Page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500" dirty="0">
                <a:latin typeface="Consolas" pitchFamily="49" charset="0"/>
                <a:cs typeface="Consolas" pitchFamily="49" charset="0"/>
              </a:rPr>
              <a:t>&lt;Window&gt; </a:t>
            </a:r>
            <a:endParaRPr lang="en-CA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CA" sz="1500" dirty="0" err="1">
                <a:latin typeface="Consolas" pitchFamily="49" charset="0"/>
                <a:cs typeface="Consolas" pitchFamily="49" charset="0"/>
              </a:rPr>
              <a:t>Window.Resources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&gt; </a:t>
            </a:r>
            <a:endParaRPr lang="en-CA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	&lt;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Style x:Key="myStyle" </a:t>
            </a:r>
            <a:r>
              <a:rPr lang="en-CA" sz="1500" dirty="0" err="1">
                <a:latin typeface="Consolas" pitchFamily="49" charset="0"/>
                <a:cs typeface="Consolas" pitchFamily="49" charset="0"/>
              </a:rPr>
              <a:t>TargetType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="Button"&gt; </a:t>
            </a:r>
            <a:endParaRPr lang="en-CA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    &lt;Setter 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Property="Background" Value="Orange" /&gt; </a:t>
            </a:r>
            <a:endParaRPr lang="en-CA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    &lt;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Setter Property="</a:t>
            </a:r>
            <a:r>
              <a:rPr lang="en-CA" sz="1500" dirty="0" err="1">
                <a:latin typeface="Consolas" pitchFamily="49" charset="0"/>
                <a:cs typeface="Consolas" pitchFamily="49" charset="0"/>
              </a:rPr>
              <a:t>FontStyle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" Value="Italic" /&gt; </a:t>
            </a:r>
            <a:endParaRPr lang="en-CA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    &lt;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Setter Property="Padding" Value="8,4" /&gt; </a:t>
            </a:r>
          </a:p>
          <a:p>
            <a:pPr marL="0" indent="0"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	    &lt;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Setter Property="Margin" Value="4" /&gt; </a:t>
            </a:r>
            <a:endParaRPr lang="en-CA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	&lt;/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Style&gt; </a:t>
            </a:r>
            <a:endParaRPr lang="en-CA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&lt;/</a:t>
            </a:r>
            <a:r>
              <a:rPr lang="en-CA" sz="1500" dirty="0" err="1">
                <a:latin typeface="Consolas" pitchFamily="49" charset="0"/>
                <a:cs typeface="Consolas" pitchFamily="49" charset="0"/>
              </a:rPr>
              <a:t>Window.Resources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&gt;   </a:t>
            </a:r>
            <a:endParaRPr lang="en-CA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&lt;Grid&gt;</a:t>
            </a:r>
          </a:p>
          <a:p>
            <a:pPr marL="0" indent="0"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    &lt;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Button Style="{</a:t>
            </a:r>
            <a:r>
              <a:rPr lang="en-CA" sz="1500" dirty="0" err="1" smtClean="0">
                <a:latin typeface="Consolas" pitchFamily="49" charset="0"/>
                <a:cs typeface="Consolas" pitchFamily="49" charset="0"/>
              </a:rPr>
              <a:t>StaticResource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500" dirty="0" err="1" smtClean="0">
                <a:latin typeface="Consolas" pitchFamily="49" charset="0"/>
                <a:cs typeface="Consolas" pitchFamily="49" charset="0"/>
              </a:rPr>
              <a:t>myStyle</a:t>
            </a:r>
            <a:r>
              <a:rPr lang="en-CA" sz="1500" smtClean="0">
                <a:latin typeface="Consolas" pitchFamily="49" charset="0"/>
                <a:cs typeface="Consolas" pitchFamily="49" charset="0"/>
              </a:rPr>
              <a:t>}“ </a:t>
            </a:r>
            <a:r>
              <a:rPr lang="en-CA" sz="1500" smtClean="0">
                <a:latin typeface="Consolas" pitchFamily="49" charset="0"/>
                <a:cs typeface="Consolas" pitchFamily="49" charset="0"/>
              </a:rPr>
              <a:t>Content=”Do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Something”/&gt; </a:t>
            </a:r>
          </a:p>
          <a:p>
            <a:pPr marL="0" indent="0"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&lt;/Grid&gt; </a:t>
            </a:r>
          </a:p>
          <a:p>
            <a:pPr marL="0" indent="0"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Window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23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CA" sz="2300" dirty="0" smtClean="0">
                <a:cs typeface="Consolas" pitchFamily="49" charset="0"/>
              </a:rPr>
              <a:t>The code shown above allows the programmer to make the exact same style information global to all the objects on a page</a:t>
            </a:r>
          </a:p>
          <a:p>
            <a:endParaRPr lang="en-CA" sz="2300" dirty="0">
              <a:cs typeface="Consolas" pitchFamily="49" charset="0"/>
            </a:endParaRPr>
          </a:p>
          <a:p>
            <a:r>
              <a:rPr lang="en-CA" sz="2300" dirty="0" smtClean="0">
                <a:cs typeface="Consolas" pitchFamily="49" charset="0"/>
              </a:rPr>
              <a:t>Note the </a:t>
            </a:r>
            <a:r>
              <a:rPr lang="en-CA" sz="2300" dirty="0" err="1" smtClean="0">
                <a:cs typeface="Consolas" pitchFamily="49" charset="0"/>
              </a:rPr>
              <a:t>TargetType</a:t>
            </a:r>
            <a:r>
              <a:rPr lang="en-CA" sz="2300" dirty="0" smtClean="0">
                <a:cs typeface="Consolas" pitchFamily="49" charset="0"/>
              </a:rPr>
              <a:t> option – it tells the XAML parsing engine which type of control to target. The parser determines that control has all the properties (i.e. Background or Padding) used in the style definition.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2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 top of window and page resources applications can have global resources that can be used in any window or page object used by the application</a:t>
            </a:r>
          </a:p>
          <a:p>
            <a:endParaRPr lang="en-CA" dirty="0"/>
          </a:p>
          <a:p>
            <a:r>
              <a:rPr lang="en-CA" dirty="0" smtClean="0"/>
              <a:t>Application resources go inside the </a:t>
            </a:r>
            <a:r>
              <a:rPr lang="en-CA" dirty="0" err="1" smtClean="0"/>
              <a:t>App.xaml</a:t>
            </a:r>
            <a:r>
              <a:rPr lang="en-CA" dirty="0" smtClean="0"/>
              <a:t> page in the &lt;</a:t>
            </a:r>
            <a:r>
              <a:rPr lang="en-CA" dirty="0" err="1" smtClean="0"/>
              <a:t>Application.Resources</a:t>
            </a:r>
            <a:r>
              <a:rPr lang="en-CA" dirty="0" smtClean="0"/>
              <a:t>&gt; section of the 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76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9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900" dirty="0" err="1">
                <a:latin typeface="Consolas" pitchFamily="49" charset="0"/>
                <a:cs typeface="Consolas" pitchFamily="49" charset="0"/>
              </a:rPr>
              <a:t>Application.Resources</a:t>
            </a: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Style x:Key="myStyle" </a:t>
            </a:r>
            <a:r>
              <a:rPr lang="en-CA" sz="1900" dirty="0" err="1">
                <a:latin typeface="Consolas" pitchFamily="49" charset="0"/>
                <a:cs typeface="Consolas" pitchFamily="49" charset="0"/>
              </a:rPr>
              <a:t>TargetType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="Button"&gt; </a:t>
            </a:r>
          </a:p>
          <a:p>
            <a:pPr marL="0" indent="0">
              <a:buNone/>
            </a:pPr>
            <a:r>
              <a:rPr lang="en-CA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Setter Property="Background" Value="Orange" /&gt; </a:t>
            </a:r>
          </a:p>
          <a:p>
            <a:pPr marL="0" indent="0">
              <a:buNone/>
            </a:pPr>
            <a:r>
              <a:rPr lang="en-CA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Setter Property="</a:t>
            </a:r>
            <a:r>
              <a:rPr lang="en-CA" sz="1900" dirty="0" err="1">
                <a:latin typeface="Consolas" pitchFamily="49" charset="0"/>
                <a:cs typeface="Consolas" pitchFamily="49" charset="0"/>
              </a:rPr>
              <a:t>FontStyle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" Value</a:t>
            </a: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="Italic" /&gt; </a:t>
            </a:r>
          </a:p>
          <a:p>
            <a:pPr marL="0" indent="0">
              <a:buNone/>
            </a:pP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	    &lt;Setter Property="Padding" Value="8,4" /&gt; </a:t>
            </a:r>
          </a:p>
          <a:p>
            <a:pPr marL="0" indent="0">
              <a:buNone/>
            </a:pPr>
            <a:r>
              <a:rPr lang="en-CA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Setter Property="Margin" Value="4" /&gt; </a:t>
            </a:r>
          </a:p>
          <a:p>
            <a:pPr marL="0" indent="0">
              <a:buNone/>
            </a:pP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	&lt;/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19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CA" sz="1900" dirty="0" err="1" smtClean="0">
                <a:latin typeface="Consolas" pitchFamily="49" charset="0"/>
                <a:cs typeface="Consolas" pitchFamily="49" charset="0"/>
              </a:rPr>
              <a:t>Application.Resources</a:t>
            </a:r>
            <a:r>
              <a:rPr lang="en-CA" sz="19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/>
            </a:r>
            <a:br>
              <a:rPr lang="en-CA" dirty="0">
                <a:latin typeface="Consolas" pitchFamily="49" charset="0"/>
                <a:cs typeface="Consolas" pitchFamily="49" charset="0"/>
              </a:rPr>
            </a:b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7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Style Inheritance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&lt;Style x:Key="baseStyle"&gt;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Setter Property="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FontSize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" Value="12" /&gt;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	&lt;Setter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Property="Background" Value="Orange" /&gt;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Style&gt;    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Style x:Key="boldStyle"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BasedOn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="{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StaticResource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baseStyle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}"&gt;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Setter Property="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FontWeight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" Value="Bold" /&gt; </a:t>
            </a: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Style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To take styling even further styles can inherit from </a:t>
            </a:r>
            <a:r>
              <a:rPr lang="en-CA" dirty="0" err="1" smtClean="0"/>
              <a:t>eachother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270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52</TotalTime>
  <Words>252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WPF Styles</vt:lpstr>
      <vt:lpstr>What are we going to do today?</vt:lpstr>
      <vt:lpstr>What is a style?</vt:lpstr>
      <vt:lpstr>Styling a button manually</vt:lpstr>
      <vt:lpstr>Window or Page Resources</vt:lpstr>
      <vt:lpstr>Application Resources</vt:lpstr>
      <vt:lpstr>Application Resources</vt:lpstr>
      <vt:lpstr>Style Inheritance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Styles</dc:title>
  <dc:creator>Justin Antoszek</dc:creator>
  <cp:lastModifiedBy>Justin Antoszek</cp:lastModifiedBy>
  <cp:revision>6</cp:revision>
  <dcterms:created xsi:type="dcterms:W3CDTF">2006-08-16T00:00:00Z</dcterms:created>
  <dcterms:modified xsi:type="dcterms:W3CDTF">2011-04-14T19:42:22Z</dcterms:modified>
</cp:coreProperties>
</file>