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81" r:id="rId2"/>
    <p:sldId id="266" r:id="rId3"/>
    <p:sldId id="276" r:id="rId4"/>
    <p:sldId id="300" r:id="rId5"/>
    <p:sldId id="285" r:id="rId6"/>
    <p:sldId id="258" r:id="rId7"/>
    <p:sldId id="259" r:id="rId8"/>
    <p:sldId id="286" r:id="rId9"/>
    <p:sldId id="287" r:id="rId10"/>
    <p:sldId id="257" r:id="rId11"/>
    <p:sldId id="298" r:id="rId12"/>
    <p:sldId id="260" r:id="rId13"/>
    <p:sldId id="296" r:id="rId14"/>
    <p:sldId id="288" r:id="rId15"/>
    <p:sldId id="262" r:id="rId16"/>
    <p:sldId id="299" r:id="rId17"/>
    <p:sldId id="297" r:id="rId18"/>
    <p:sldId id="289" r:id="rId19"/>
    <p:sldId id="291" r:id="rId20"/>
    <p:sldId id="292" r:id="rId21"/>
    <p:sldId id="293" r:id="rId22"/>
    <p:sldId id="295" r:id="rId23"/>
    <p:sldId id="274" r:id="rId24"/>
  </p:sldIdLst>
  <p:sldSz cx="12192000" cy="6858000"/>
  <p:notesSz cx="6858000" cy="9144000"/>
  <p:embeddedFontLst>
    <p:embeddedFont>
      <p:font typeface="迷你简幼线" panose="02010600030101010101" charset="-122"/>
      <p:regular r:id="rId26"/>
    </p:embeddedFont>
    <p:embeddedFont>
      <p:font typeface="Agency FB" panose="020B0503020202020204" pitchFamily="34" charset="0"/>
      <p:regular r:id="rId27"/>
      <p:bold r:id="rId28"/>
    </p:embeddedFont>
    <p:embeddedFont>
      <p:font typeface="BankGothic Lt BT" panose="020B0607020203060204"/>
      <p:regular r:id="rId29"/>
    </p:embeddedFont>
    <p:embeddedFont>
      <p:font typeface="Calibri" panose="020F0502020204030204" pitchFamily="34" charset="0"/>
      <p:regular r:id="rId30"/>
      <p:bold r:id="rId31"/>
      <p:italic r:id="rId32"/>
      <p:boldItalic r:id="rId33"/>
    </p:embeddedFont>
  </p:embeddedFontLst>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74" autoAdjust="0"/>
  </p:normalViewPr>
  <p:slideViewPr>
    <p:cSldViewPr>
      <p:cViewPr varScale="1">
        <p:scale>
          <a:sx n="117" d="100"/>
          <a:sy n="117" d="100"/>
        </p:scale>
        <p:origin x="942"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145999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220077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252102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332790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3303504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1553144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33630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3367006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3321397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188890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4093256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831614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105008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133065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146729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308770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70818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151439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176862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2020/8/20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63" Type="http://schemas.openxmlformats.org/officeDocument/2006/relationships/image" Target="../media/image70.png"/><Relationship Id="rId68" Type="http://schemas.openxmlformats.org/officeDocument/2006/relationships/image" Target="../media/image75.png"/><Relationship Id="rId7" Type="http://schemas.openxmlformats.org/officeDocument/2006/relationships/image" Target="../media/image14.png"/><Relationship Id="rId71" Type="http://schemas.openxmlformats.org/officeDocument/2006/relationships/image" Target="../media/image78.png"/><Relationship Id="rId2" Type="http://schemas.openxmlformats.org/officeDocument/2006/relationships/notesSlide" Target="../notesSlides/notesSlide11.xml"/><Relationship Id="rId16" Type="http://schemas.openxmlformats.org/officeDocument/2006/relationships/image" Target="../media/image23.png"/><Relationship Id="rId29"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8" Type="http://schemas.openxmlformats.org/officeDocument/2006/relationships/image" Target="../media/image65.png"/><Relationship Id="rId66" Type="http://schemas.openxmlformats.org/officeDocument/2006/relationships/image" Target="../media/image73.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61" Type="http://schemas.openxmlformats.org/officeDocument/2006/relationships/image" Target="../media/image68.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60" Type="http://schemas.openxmlformats.org/officeDocument/2006/relationships/image" Target="../media/image67.png"/><Relationship Id="rId65" Type="http://schemas.openxmlformats.org/officeDocument/2006/relationships/image" Target="../media/image72.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64" Type="http://schemas.openxmlformats.org/officeDocument/2006/relationships/image" Target="../media/image71.png"/><Relationship Id="rId69" Type="http://schemas.openxmlformats.org/officeDocument/2006/relationships/image" Target="../media/image76.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59" Type="http://schemas.openxmlformats.org/officeDocument/2006/relationships/image" Target="../media/image66.png"/><Relationship Id="rId67" Type="http://schemas.openxmlformats.org/officeDocument/2006/relationships/image" Target="../media/image74.png"/><Relationship Id="rId20" Type="http://schemas.openxmlformats.org/officeDocument/2006/relationships/image" Target="../media/image27.png"/><Relationship Id="rId41" Type="http://schemas.openxmlformats.org/officeDocument/2006/relationships/image" Target="../media/image48.png"/><Relationship Id="rId54" Type="http://schemas.openxmlformats.org/officeDocument/2006/relationships/image" Target="../media/image61.png"/><Relationship Id="rId62" Type="http://schemas.openxmlformats.org/officeDocument/2006/relationships/image" Target="../media/image69.png"/><Relationship Id="rId70" Type="http://schemas.openxmlformats.org/officeDocument/2006/relationships/image" Target="../media/image77.png"/></Relationships>
</file>

<file path=ppt/slides/_rels/slide12.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err="1">
                <a:latin typeface="BankGothic Lt BT" panose="020B0607020203060204" pitchFamily="34" charset="0"/>
              </a:rPr>
              <a:t>leon</a:t>
            </a:r>
            <a:r>
              <a:rPr lang="en-US" altLang="zh-CN" sz="1400" dirty="0">
                <a:latin typeface="BankGothic Lt BT" panose="020B0607020203060204" pitchFamily="34" charset="0"/>
              </a:rPr>
              <a:t>              time  :  2020.08</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893802" y="1772816"/>
            <a:ext cx="5275729" cy="5085184"/>
          </a:xfrm>
          <a:prstGeom prst="rect">
            <a:avLst/>
          </a:prstGeom>
        </p:spPr>
      </p:pic>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
        <p:nvSpPr>
          <p:cNvPr id="10" name="任意多边形 9"/>
          <p:cNvSpPr/>
          <p:nvPr/>
        </p:nvSpPr>
        <p:spPr>
          <a:xfrm>
            <a:off x="-23751" y="2066306"/>
            <a:ext cx="7208322" cy="760021"/>
          </a:xfrm>
          <a:custGeom>
            <a:avLst/>
            <a:gdLst>
              <a:gd name="connsiteX0" fmla="*/ 7208322 w 7208322"/>
              <a:gd name="connsiteY0" fmla="*/ 0 h 760021"/>
              <a:gd name="connsiteX1" fmla="*/ 5177642 w 7208322"/>
              <a:gd name="connsiteY1" fmla="*/ 237507 h 760021"/>
              <a:gd name="connsiteX2" fmla="*/ 0 w 7208322"/>
              <a:gd name="connsiteY2" fmla="*/ 760021 h 760021"/>
            </a:gdLst>
            <a:ahLst/>
            <a:cxnLst>
              <a:cxn ang="0">
                <a:pos x="connsiteX0" y="connsiteY0"/>
              </a:cxn>
              <a:cxn ang="0">
                <a:pos x="connsiteX1" y="connsiteY1"/>
              </a:cxn>
              <a:cxn ang="0">
                <a:pos x="connsiteX2" y="connsiteY2"/>
              </a:cxn>
            </a:cxnLst>
            <a:rect l="l" t="t" r="r" b="b"/>
            <a:pathLst>
              <a:path w="7208322" h="760021">
                <a:moveTo>
                  <a:pt x="7208322" y="0"/>
                </a:moveTo>
                <a:lnTo>
                  <a:pt x="5177642" y="237507"/>
                </a:lnTo>
                <a:lnTo>
                  <a:pt x="0" y="760021"/>
                </a:lnTo>
              </a:path>
            </a:pathLst>
          </a:custGeom>
          <a:noFill/>
          <a:ln w="9525">
            <a:solidFill>
              <a:schemeClr val="tx1"/>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1875" y="3218213"/>
            <a:ext cx="6994566" cy="712519"/>
          </a:xfrm>
          <a:custGeom>
            <a:avLst/>
            <a:gdLst>
              <a:gd name="connsiteX0" fmla="*/ 6994566 w 6994566"/>
              <a:gd name="connsiteY0" fmla="*/ 0 h 712519"/>
              <a:gd name="connsiteX1" fmla="*/ 0 w 6994566"/>
              <a:gd name="connsiteY1" fmla="*/ 712519 h 712519"/>
            </a:gdLst>
            <a:ahLst/>
            <a:cxnLst>
              <a:cxn ang="0">
                <a:pos x="connsiteX0" y="connsiteY0"/>
              </a:cxn>
              <a:cxn ang="0">
                <a:pos x="connsiteX1" y="connsiteY1"/>
              </a:cxn>
            </a:cxnLst>
            <a:rect l="l" t="t" r="r" b="b"/>
            <a:pathLst>
              <a:path w="6994566" h="712519">
                <a:moveTo>
                  <a:pt x="6994566" y="0"/>
                </a:moveTo>
                <a:lnTo>
                  <a:pt x="0" y="712519"/>
                </a:lnTo>
              </a:path>
            </a:pathLst>
          </a:custGeom>
          <a:noFill/>
          <a:ln w="9525">
            <a:solidFill>
              <a:schemeClr val="tx1"/>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7501" y="4061361"/>
            <a:ext cx="8229600" cy="878774"/>
          </a:xfrm>
          <a:custGeom>
            <a:avLst/>
            <a:gdLst>
              <a:gd name="connsiteX0" fmla="*/ 8229600 w 8229600"/>
              <a:gd name="connsiteY0" fmla="*/ 0 h 878774"/>
              <a:gd name="connsiteX1" fmla="*/ 0 w 8229600"/>
              <a:gd name="connsiteY1" fmla="*/ 878774 h 878774"/>
            </a:gdLst>
            <a:ahLst/>
            <a:cxnLst>
              <a:cxn ang="0">
                <a:pos x="connsiteX0" y="connsiteY0"/>
              </a:cxn>
              <a:cxn ang="0">
                <a:pos x="connsiteX1" y="connsiteY1"/>
              </a:cxn>
            </a:cxnLst>
            <a:rect l="l" t="t" r="r" b="b"/>
            <a:pathLst>
              <a:path w="8229600" h="878774">
                <a:moveTo>
                  <a:pt x="8229600" y="0"/>
                </a:moveTo>
                <a:lnTo>
                  <a:pt x="0" y="878774"/>
                </a:lnTo>
              </a:path>
            </a:pathLst>
          </a:custGeom>
          <a:noFill/>
          <a:ln w="9525">
            <a:solidFill>
              <a:schemeClr val="tx1"/>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7501" y="5088577"/>
            <a:ext cx="7980219" cy="819397"/>
          </a:xfrm>
          <a:custGeom>
            <a:avLst/>
            <a:gdLst>
              <a:gd name="connsiteX0" fmla="*/ 7980219 w 7980219"/>
              <a:gd name="connsiteY0" fmla="*/ 0 h 819397"/>
              <a:gd name="connsiteX1" fmla="*/ 0 w 7980219"/>
              <a:gd name="connsiteY1" fmla="*/ 819397 h 819397"/>
            </a:gdLst>
            <a:ahLst/>
            <a:cxnLst>
              <a:cxn ang="0">
                <a:pos x="connsiteX0" y="connsiteY0"/>
              </a:cxn>
              <a:cxn ang="0">
                <a:pos x="connsiteX1" y="connsiteY1"/>
              </a:cxn>
            </a:cxnLst>
            <a:rect l="l" t="t" r="r" b="b"/>
            <a:pathLst>
              <a:path w="7980219" h="819397">
                <a:moveTo>
                  <a:pt x="7980219" y="0"/>
                </a:moveTo>
                <a:lnTo>
                  <a:pt x="0" y="819397"/>
                </a:lnTo>
              </a:path>
            </a:pathLst>
          </a:custGeom>
          <a:noFill/>
          <a:ln w="9525">
            <a:solidFill>
              <a:schemeClr val="tx1"/>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rot="21239994">
            <a:off x="1161981" y="1942140"/>
            <a:ext cx="5184576" cy="461665"/>
          </a:xfrm>
          <a:prstGeom prst="rect">
            <a:avLst/>
          </a:prstGeom>
          <a:noFill/>
        </p:spPr>
        <p:txBody>
          <a:bodyPr wrap="square" rtlCol="0">
            <a:spAutoFit/>
          </a:bodyPr>
          <a:lstStyle/>
          <a:p>
            <a:r>
              <a:rPr lang="en-US" altLang="zh-CN" sz="1200" dirty="0">
                <a:latin typeface="BankGothic Lt BT" panose="020B0607020203060204" pitchFamily="34" charset="0"/>
              </a:rPr>
              <a:t>Lorem ipsum dolor sit amet, consectetuer adipiscing elit. Maecenas porttitor congue massa. </a:t>
            </a:r>
          </a:p>
        </p:txBody>
      </p:sp>
      <p:sp>
        <p:nvSpPr>
          <p:cNvPr id="16" name="文本框 15"/>
          <p:cNvSpPr txBox="1"/>
          <p:nvPr/>
        </p:nvSpPr>
        <p:spPr>
          <a:xfrm rot="21239994">
            <a:off x="1161981" y="3045409"/>
            <a:ext cx="5184576" cy="461665"/>
          </a:xfrm>
          <a:prstGeom prst="rect">
            <a:avLst/>
          </a:prstGeom>
          <a:noFill/>
        </p:spPr>
        <p:txBody>
          <a:bodyPr wrap="square" rtlCol="0">
            <a:spAutoFit/>
          </a:bodyPr>
          <a:lstStyle/>
          <a:p>
            <a:r>
              <a:rPr lang="en-US" altLang="zh-CN" sz="1200" dirty="0">
                <a:latin typeface="BankGothic Lt BT" panose="020B0607020203060204" pitchFamily="34" charset="0"/>
              </a:rPr>
              <a:t>Lorem ipsum dolor sit amet, consectetuer adipiscing elit. Maecenas porttitor congue massa. </a:t>
            </a:r>
          </a:p>
        </p:txBody>
      </p:sp>
      <p:sp>
        <p:nvSpPr>
          <p:cNvPr id="17" name="文本框 16"/>
          <p:cNvSpPr txBox="1"/>
          <p:nvPr/>
        </p:nvSpPr>
        <p:spPr>
          <a:xfrm rot="21239994">
            <a:off x="1161980" y="4051572"/>
            <a:ext cx="5184576" cy="461665"/>
          </a:xfrm>
          <a:prstGeom prst="rect">
            <a:avLst/>
          </a:prstGeom>
          <a:noFill/>
        </p:spPr>
        <p:txBody>
          <a:bodyPr wrap="square" rtlCol="0">
            <a:spAutoFit/>
          </a:bodyPr>
          <a:lstStyle/>
          <a:p>
            <a:r>
              <a:rPr lang="en-US" altLang="zh-CN" sz="1200" dirty="0">
                <a:latin typeface="BankGothic Lt BT" panose="020B0607020203060204" pitchFamily="34" charset="0"/>
              </a:rPr>
              <a:t>Lorem ipsum dolor sit amet, consectetuer adipiscing elit. Maecenas porttitor congue massa. </a:t>
            </a:r>
          </a:p>
        </p:txBody>
      </p:sp>
      <p:sp>
        <p:nvSpPr>
          <p:cNvPr id="18" name="文本框 17"/>
          <p:cNvSpPr txBox="1"/>
          <p:nvPr/>
        </p:nvSpPr>
        <p:spPr>
          <a:xfrm rot="21239994">
            <a:off x="1161979" y="5057734"/>
            <a:ext cx="5184576" cy="461665"/>
          </a:xfrm>
          <a:prstGeom prst="rect">
            <a:avLst/>
          </a:prstGeom>
          <a:noFill/>
        </p:spPr>
        <p:txBody>
          <a:bodyPr wrap="square" rtlCol="0">
            <a:spAutoFit/>
          </a:bodyPr>
          <a:lstStyle/>
          <a:p>
            <a:r>
              <a:rPr lang="en-US" altLang="zh-CN" sz="1200" dirty="0">
                <a:latin typeface="BankGothic Lt BT" panose="020B0607020203060204" pitchFamily="34" charset="0"/>
              </a:rPr>
              <a:t>Lorem ipsum dolor sit amet, consectetuer adipiscing elit. Maecenas porttitor congue massa. </a:t>
            </a:r>
          </a:p>
        </p:txBody>
      </p:sp>
      <p:sp>
        <p:nvSpPr>
          <p:cNvPr id="19" name="文本框 18"/>
          <p:cNvSpPr txBox="1"/>
          <p:nvPr/>
        </p:nvSpPr>
        <p:spPr>
          <a:xfrm>
            <a:off x="427584" y="2143496"/>
            <a:ext cx="699861" cy="584775"/>
          </a:xfrm>
          <a:prstGeom prst="rect">
            <a:avLst/>
          </a:prstGeom>
          <a:noFill/>
        </p:spPr>
        <p:txBody>
          <a:bodyPr wrap="square" rtlCol="0">
            <a:spAutoFit/>
          </a:bodyPr>
          <a:lstStyle/>
          <a:p>
            <a:pPr algn="ctr"/>
            <a:r>
              <a:rPr lang="en-US" altLang="zh-CN" sz="3200" dirty="0">
                <a:latin typeface="Agency FB" panose="020B0503020202020204" pitchFamily="34" charset="0"/>
              </a:rPr>
              <a:t>01</a:t>
            </a:r>
            <a:endParaRPr lang="zh-CN" altLang="en-US" sz="3200" dirty="0">
              <a:latin typeface="Agency FB" panose="020B0503020202020204" pitchFamily="34" charset="0"/>
            </a:endParaRPr>
          </a:p>
        </p:txBody>
      </p:sp>
      <p:sp>
        <p:nvSpPr>
          <p:cNvPr id="20" name="文本框 19"/>
          <p:cNvSpPr txBox="1"/>
          <p:nvPr/>
        </p:nvSpPr>
        <p:spPr>
          <a:xfrm>
            <a:off x="427584" y="3292081"/>
            <a:ext cx="699861" cy="584775"/>
          </a:xfrm>
          <a:prstGeom prst="rect">
            <a:avLst/>
          </a:prstGeom>
          <a:noFill/>
        </p:spPr>
        <p:txBody>
          <a:bodyPr wrap="square" rtlCol="0">
            <a:spAutoFit/>
          </a:bodyPr>
          <a:lstStyle/>
          <a:p>
            <a:pPr algn="ctr"/>
            <a:r>
              <a:rPr lang="en-US" altLang="zh-CN" sz="3200" dirty="0">
                <a:latin typeface="Agency FB" panose="020B0503020202020204" pitchFamily="34" charset="0"/>
              </a:rPr>
              <a:t>02</a:t>
            </a:r>
            <a:endParaRPr lang="zh-CN" altLang="en-US" sz="3200" dirty="0">
              <a:latin typeface="Agency FB" panose="020B0503020202020204" pitchFamily="34" charset="0"/>
            </a:endParaRPr>
          </a:p>
        </p:txBody>
      </p:sp>
      <p:sp>
        <p:nvSpPr>
          <p:cNvPr id="21" name="文本框 20"/>
          <p:cNvSpPr txBox="1"/>
          <p:nvPr/>
        </p:nvSpPr>
        <p:spPr>
          <a:xfrm>
            <a:off x="427583" y="4298244"/>
            <a:ext cx="699861" cy="584775"/>
          </a:xfrm>
          <a:prstGeom prst="rect">
            <a:avLst/>
          </a:prstGeom>
          <a:noFill/>
        </p:spPr>
        <p:txBody>
          <a:bodyPr wrap="square" rtlCol="0">
            <a:spAutoFit/>
          </a:bodyPr>
          <a:lstStyle/>
          <a:p>
            <a:pPr algn="ctr"/>
            <a:r>
              <a:rPr lang="en-US" altLang="zh-CN" sz="3200" dirty="0">
                <a:latin typeface="Agency FB" panose="020B0503020202020204" pitchFamily="34" charset="0"/>
              </a:rPr>
              <a:t>03</a:t>
            </a:r>
            <a:endParaRPr lang="zh-CN" altLang="en-US" sz="3200" dirty="0">
              <a:latin typeface="Agency FB" panose="020B0503020202020204" pitchFamily="34" charset="0"/>
            </a:endParaRPr>
          </a:p>
        </p:txBody>
      </p:sp>
      <p:sp>
        <p:nvSpPr>
          <p:cNvPr id="22" name="文本框 21"/>
          <p:cNvSpPr txBox="1"/>
          <p:nvPr/>
        </p:nvSpPr>
        <p:spPr>
          <a:xfrm>
            <a:off x="460989" y="5205887"/>
            <a:ext cx="699861" cy="584775"/>
          </a:xfrm>
          <a:prstGeom prst="rect">
            <a:avLst/>
          </a:prstGeom>
          <a:noFill/>
        </p:spPr>
        <p:txBody>
          <a:bodyPr wrap="square" rtlCol="0">
            <a:spAutoFit/>
          </a:bodyPr>
          <a:lstStyle/>
          <a:p>
            <a:pPr algn="ctr"/>
            <a:r>
              <a:rPr lang="en-US" altLang="zh-CN" sz="3200" dirty="0">
                <a:latin typeface="Agency FB" panose="020B0503020202020204" pitchFamily="34" charset="0"/>
              </a:rPr>
              <a:t>04</a:t>
            </a:r>
            <a:endParaRPr lang="zh-CN" altLang="en-US" sz="3200" dirty="0">
              <a:latin typeface="Agency FB" panose="020B0503020202020204" pitchFamily="34" charset="0"/>
            </a:endParaRPr>
          </a:p>
        </p:txBody>
      </p:sp>
    </p:spTree>
    <p:extLst>
      <p:ext uri="{BB962C8B-B14F-4D97-AF65-F5344CB8AC3E}">
        <p14:creationId xmlns:p14="http://schemas.microsoft.com/office/powerpoint/2010/main" val="27781063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 presetClass="entr" presetSubtype="2"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1875"/>
                            </p:stCondLst>
                            <p:childTnLst>
                              <p:par>
                                <p:cTn id="25" presetID="2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par>
                          <p:cTn id="28" fill="hold">
                            <p:stCondLst>
                              <p:cond delay="2375"/>
                            </p:stCondLst>
                            <p:childTnLst>
                              <p:par>
                                <p:cTn id="29" presetID="12" presetClass="entr" presetSubtype="4" fill="hold" grpId="0" nodeType="afterEffect">
                                  <p:stCondLst>
                                    <p:cond delay="0"/>
                                  </p:stCondLst>
                                  <p:iterate type="lt">
                                    <p:tmPct val="10000"/>
                                  </p:iterate>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p:tgtEl>
                                          <p:spTgt spid="19"/>
                                        </p:tgtEl>
                                        <p:attrNameLst>
                                          <p:attrName>ppt_y</p:attrName>
                                        </p:attrNameLst>
                                      </p:cBhvr>
                                      <p:tavLst>
                                        <p:tav tm="0">
                                          <p:val>
                                            <p:strVal val="#ppt_y+#ppt_h*1.125000"/>
                                          </p:val>
                                        </p:tav>
                                        <p:tav tm="100000">
                                          <p:val>
                                            <p:strVal val="#ppt_y"/>
                                          </p:val>
                                        </p:tav>
                                      </p:tavLst>
                                    </p:anim>
                                    <p:animEffect transition="in" filter="wipe(up)">
                                      <p:cBhvr>
                                        <p:cTn id="32" dur="500"/>
                                        <p:tgtEl>
                                          <p:spTgt spid="19"/>
                                        </p:tgtEl>
                                      </p:cBhvr>
                                    </p:animEffect>
                                  </p:childTnLst>
                                </p:cTn>
                              </p:par>
                            </p:childTnLst>
                          </p:cTn>
                        </p:par>
                        <p:par>
                          <p:cTn id="33" fill="hold">
                            <p:stCondLst>
                              <p:cond delay="2925"/>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3425"/>
                            </p:stCondLst>
                            <p:childTnLst>
                              <p:par>
                                <p:cTn id="38" presetID="22" presetClass="entr" presetSubtype="2"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par>
                          <p:cTn id="41" fill="hold">
                            <p:stCondLst>
                              <p:cond delay="3925"/>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p:tgtEl>
                                          <p:spTgt spid="20"/>
                                        </p:tgtEl>
                                        <p:attrNameLst>
                                          <p:attrName>ppt_y</p:attrName>
                                        </p:attrNameLst>
                                      </p:cBhvr>
                                      <p:tavLst>
                                        <p:tav tm="0">
                                          <p:val>
                                            <p:strVal val="#ppt_y+#ppt_h*1.125000"/>
                                          </p:val>
                                        </p:tav>
                                        <p:tav tm="100000">
                                          <p:val>
                                            <p:strVal val="#ppt_y"/>
                                          </p:val>
                                        </p:tav>
                                      </p:tavLst>
                                    </p:anim>
                                    <p:animEffect transition="in" filter="wipe(up)">
                                      <p:cBhvr>
                                        <p:cTn id="45" dur="500"/>
                                        <p:tgtEl>
                                          <p:spTgt spid="20"/>
                                        </p:tgtEl>
                                      </p:cBhvr>
                                    </p:animEffect>
                                  </p:childTnLst>
                                </p:cTn>
                              </p:par>
                            </p:childTnLst>
                          </p:cTn>
                        </p:par>
                        <p:par>
                          <p:cTn id="46" fill="hold">
                            <p:stCondLst>
                              <p:cond delay="4475"/>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par>
                          <p:cTn id="50" fill="hold">
                            <p:stCondLst>
                              <p:cond delay="4975"/>
                            </p:stCondLst>
                            <p:childTnLst>
                              <p:par>
                                <p:cTn id="51" presetID="22" presetClass="entr" presetSubtype="2"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childTnLst>
                          </p:cTn>
                        </p:par>
                        <p:par>
                          <p:cTn id="54" fill="hold">
                            <p:stCondLst>
                              <p:cond delay="5475"/>
                            </p:stCondLst>
                            <p:childTnLst>
                              <p:par>
                                <p:cTn id="55" presetID="12" presetClass="entr" presetSubtype="4" fill="hold" grpId="0" nodeType="afterEffect">
                                  <p:stCondLst>
                                    <p:cond delay="0"/>
                                  </p:stCondLst>
                                  <p:iterate type="lt">
                                    <p:tmPct val="10000"/>
                                  </p:iterate>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p:tgtEl>
                                          <p:spTgt spid="21"/>
                                        </p:tgtEl>
                                        <p:attrNameLst>
                                          <p:attrName>ppt_y</p:attrName>
                                        </p:attrNameLst>
                                      </p:cBhvr>
                                      <p:tavLst>
                                        <p:tav tm="0">
                                          <p:val>
                                            <p:strVal val="#ppt_y+#ppt_h*1.125000"/>
                                          </p:val>
                                        </p:tav>
                                        <p:tav tm="100000">
                                          <p:val>
                                            <p:strVal val="#ppt_y"/>
                                          </p:val>
                                        </p:tav>
                                      </p:tavLst>
                                    </p:anim>
                                    <p:animEffect transition="in" filter="wipe(up)">
                                      <p:cBhvr>
                                        <p:cTn id="58" dur="500"/>
                                        <p:tgtEl>
                                          <p:spTgt spid="21"/>
                                        </p:tgtEl>
                                      </p:cBhvr>
                                    </p:animEffect>
                                  </p:childTnLst>
                                </p:cTn>
                              </p:par>
                            </p:childTnLst>
                          </p:cTn>
                        </p:par>
                        <p:par>
                          <p:cTn id="59" fill="hold">
                            <p:stCondLst>
                              <p:cond delay="6025"/>
                            </p:stCondLst>
                            <p:childTnLst>
                              <p:par>
                                <p:cTn id="60" presetID="22" presetClass="entr" presetSubtype="8"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par>
                          <p:cTn id="63" fill="hold">
                            <p:stCondLst>
                              <p:cond delay="6525"/>
                            </p:stCondLst>
                            <p:childTnLst>
                              <p:par>
                                <p:cTn id="64" presetID="22" presetClass="entr" presetSubtype="2"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right)">
                                      <p:cBhvr>
                                        <p:cTn id="66" dur="500"/>
                                        <p:tgtEl>
                                          <p:spTgt spid="14"/>
                                        </p:tgtEl>
                                      </p:cBhvr>
                                    </p:animEffect>
                                  </p:childTnLst>
                                </p:cTn>
                              </p:par>
                            </p:childTnLst>
                          </p:cTn>
                        </p:par>
                        <p:par>
                          <p:cTn id="67" fill="hold">
                            <p:stCondLst>
                              <p:cond delay="7025"/>
                            </p:stCondLst>
                            <p:childTnLst>
                              <p:par>
                                <p:cTn id="68" presetID="12" presetClass="entr" presetSubtype="4" fill="hold" grpId="0" nodeType="afterEffect">
                                  <p:stCondLst>
                                    <p:cond delay="0"/>
                                  </p:stCondLst>
                                  <p:iterate type="lt">
                                    <p:tmPct val="10000"/>
                                  </p:iterate>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p:tgtEl>
                                          <p:spTgt spid="22"/>
                                        </p:tgtEl>
                                        <p:attrNameLst>
                                          <p:attrName>ppt_y</p:attrName>
                                        </p:attrNameLst>
                                      </p:cBhvr>
                                      <p:tavLst>
                                        <p:tav tm="0">
                                          <p:val>
                                            <p:strVal val="#ppt_y+#ppt_h*1.125000"/>
                                          </p:val>
                                        </p:tav>
                                        <p:tav tm="100000">
                                          <p:val>
                                            <p:strVal val="#ppt_y"/>
                                          </p:val>
                                        </p:tav>
                                      </p:tavLst>
                                    </p:anim>
                                    <p:animEffect transition="in" filter="wipe(up)">
                                      <p:cBhvr>
                                        <p:cTn id="71" dur="500"/>
                                        <p:tgtEl>
                                          <p:spTgt spid="22"/>
                                        </p:tgtEl>
                                      </p:cBhvr>
                                    </p:animEffect>
                                  </p:childTnLst>
                                </p:cTn>
                              </p:par>
                            </p:childTnLst>
                          </p:cTn>
                        </p:par>
                        <p:par>
                          <p:cTn id="72" fill="hold">
                            <p:stCondLst>
                              <p:cond delay="7575"/>
                            </p:stCondLst>
                            <p:childTnLst>
                              <p:par>
                                <p:cTn id="73" presetID="22" presetClass="entr" presetSubtype="8"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animBg="1"/>
      <p:bldP spid="11" grpId="0" animBg="1"/>
      <p:bldP spid="13" grpId="0" animBg="1"/>
      <p:bldP spid="14" grpId="0" animBg="1"/>
      <p:bldP spid="15" grpId="0"/>
      <p:bldP spid="16" grpId="0"/>
      <p:bldP spid="17" grpId="0"/>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endCxn id="2"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grpSp>
        <p:nvGrpSpPr>
          <p:cNvPr id="5" name="组合 4"/>
          <p:cNvGrpSpPr/>
          <p:nvPr/>
        </p:nvGrpSpPr>
        <p:grpSpPr>
          <a:xfrm>
            <a:off x="1511425" y="3264546"/>
            <a:ext cx="474662" cy="474663"/>
            <a:chOff x="1195388" y="6384926"/>
            <a:chExt cx="474662" cy="474663"/>
          </a:xfrm>
        </p:grpSpPr>
        <p:sp>
          <p:nvSpPr>
            <p:cNvPr id="6" name="Freeform 113"/>
            <p:cNvSpPr>
              <a:spLocks/>
            </p:cNvSpPr>
            <p:nvPr/>
          </p:nvSpPr>
          <p:spPr bwMode="auto">
            <a:xfrm>
              <a:off x="1243013" y="6761163"/>
              <a:ext cx="50800" cy="50800"/>
            </a:xfrm>
            <a:custGeom>
              <a:avLst/>
              <a:gdLst>
                <a:gd name="T0" fmla="*/ 4 w 22"/>
                <a:gd name="T1" fmla="*/ 0 h 22"/>
                <a:gd name="T2" fmla="*/ 0 w 22"/>
                <a:gd name="T3" fmla="*/ 3 h 22"/>
                <a:gd name="T4" fmla="*/ 19 w 22"/>
                <a:gd name="T5" fmla="*/ 22 h 22"/>
                <a:gd name="T6" fmla="*/ 19 w 22"/>
                <a:gd name="T7" fmla="*/ 22 h 22"/>
                <a:gd name="T8" fmla="*/ 22 w 22"/>
                <a:gd name="T9" fmla="*/ 18 h 22"/>
                <a:gd name="T10" fmla="*/ 4 w 22"/>
                <a:gd name="T11" fmla="*/ 0 h 22"/>
              </a:gdLst>
              <a:ahLst/>
              <a:cxnLst>
                <a:cxn ang="0">
                  <a:pos x="T0" y="T1"/>
                </a:cxn>
                <a:cxn ang="0">
                  <a:pos x="T2" y="T3"/>
                </a:cxn>
                <a:cxn ang="0">
                  <a:pos x="T4" y="T5"/>
                </a:cxn>
                <a:cxn ang="0">
                  <a:pos x="T6" y="T7"/>
                </a:cxn>
                <a:cxn ang="0">
                  <a:pos x="T8" y="T9"/>
                </a:cxn>
                <a:cxn ang="0">
                  <a:pos x="T10" y="T11"/>
                </a:cxn>
              </a:cxnLst>
              <a:rect l="0" t="0" r="r" b="b"/>
              <a:pathLst>
                <a:path w="22" h="22">
                  <a:moveTo>
                    <a:pt x="4" y="0"/>
                  </a:moveTo>
                  <a:cubicBezTo>
                    <a:pt x="0" y="3"/>
                    <a:pt x="0" y="3"/>
                    <a:pt x="0" y="3"/>
                  </a:cubicBezTo>
                  <a:cubicBezTo>
                    <a:pt x="5" y="10"/>
                    <a:pt x="12" y="17"/>
                    <a:pt x="19" y="22"/>
                  </a:cubicBezTo>
                  <a:cubicBezTo>
                    <a:pt x="19" y="22"/>
                    <a:pt x="19" y="22"/>
                    <a:pt x="19" y="22"/>
                  </a:cubicBezTo>
                  <a:cubicBezTo>
                    <a:pt x="22" y="18"/>
                    <a:pt x="22" y="18"/>
                    <a:pt x="22" y="18"/>
                  </a:cubicBezTo>
                  <a:cubicBezTo>
                    <a:pt x="16" y="13"/>
                    <a:pt x="9" y="6"/>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14"/>
            <p:cNvSpPr>
              <a:spLocks/>
            </p:cNvSpPr>
            <p:nvPr/>
          </p:nvSpPr>
          <p:spPr bwMode="auto">
            <a:xfrm>
              <a:off x="1341438" y="6832601"/>
              <a:ext cx="61912" cy="26988"/>
            </a:xfrm>
            <a:custGeom>
              <a:avLst/>
              <a:gdLst>
                <a:gd name="T0" fmla="*/ 2 w 27"/>
                <a:gd name="T1" fmla="*/ 0 h 12"/>
                <a:gd name="T2" fmla="*/ 0 w 27"/>
                <a:gd name="T3" fmla="*/ 5 h 12"/>
                <a:gd name="T4" fmla="*/ 26 w 27"/>
                <a:gd name="T5" fmla="*/ 12 h 12"/>
                <a:gd name="T6" fmla="*/ 27 w 27"/>
                <a:gd name="T7" fmla="*/ 7 h 12"/>
                <a:gd name="T8" fmla="*/ 2 w 27"/>
                <a:gd name="T9" fmla="*/ 0 h 12"/>
              </a:gdLst>
              <a:ahLst/>
              <a:cxnLst>
                <a:cxn ang="0">
                  <a:pos x="T0" y="T1"/>
                </a:cxn>
                <a:cxn ang="0">
                  <a:pos x="T2" y="T3"/>
                </a:cxn>
                <a:cxn ang="0">
                  <a:pos x="T4" y="T5"/>
                </a:cxn>
                <a:cxn ang="0">
                  <a:pos x="T6" y="T7"/>
                </a:cxn>
                <a:cxn ang="0">
                  <a:pos x="T8" y="T9"/>
                </a:cxn>
              </a:cxnLst>
              <a:rect l="0" t="0" r="r" b="b"/>
              <a:pathLst>
                <a:path w="27" h="12">
                  <a:moveTo>
                    <a:pt x="2" y="0"/>
                  </a:moveTo>
                  <a:cubicBezTo>
                    <a:pt x="0" y="5"/>
                    <a:pt x="0" y="5"/>
                    <a:pt x="0" y="5"/>
                  </a:cubicBezTo>
                  <a:cubicBezTo>
                    <a:pt x="8" y="9"/>
                    <a:pt x="17" y="11"/>
                    <a:pt x="26" y="12"/>
                  </a:cubicBezTo>
                  <a:cubicBezTo>
                    <a:pt x="27" y="7"/>
                    <a:pt x="27" y="7"/>
                    <a:pt x="27" y="7"/>
                  </a:cubicBezTo>
                  <a:cubicBezTo>
                    <a:pt x="18" y="6"/>
                    <a:pt x="10"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15"/>
            <p:cNvSpPr>
              <a:spLocks/>
            </p:cNvSpPr>
            <p:nvPr/>
          </p:nvSpPr>
          <p:spPr bwMode="auto">
            <a:xfrm>
              <a:off x="1195388" y="6651626"/>
              <a:ext cx="26987" cy="61913"/>
            </a:xfrm>
            <a:custGeom>
              <a:avLst/>
              <a:gdLst>
                <a:gd name="T0" fmla="*/ 6 w 12"/>
                <a:gd name="T1" fmla="*/ 0 h 27"/>
                <a:gd name="T2" fmla="*/ 0 w 12"/>
                <a:gd name="T3" fmla="*/ 1 h 27"/>
                <a:gd name="T4" fmla="*/ 7 w 12"/>
                <a:gd name="T5" fmla="*/ 27 h 27"/>
                <a:gd name="T6" fmla="*/ 12 w 12"/>
                <a:gd name="T7" fmla="*/ 25 h 27"/>
                <a:gd name="T8" fmla="*/ 6 w 12"/>
                <a:gd name="T9" fmla="*/ 0 h 27"/>
              </a:gdLst>
              <a:ahLst/>
              <a:cxnLst>
                <a:cxn ang="0">
                  <a:pos x="T0" y="T1"/>
                </a:cxn>
                <a:cxn ang="0">
                  <a:pos x="T2" y="T3"/>
                </a:cxn>
                <a:cxn ang="0">
                  <a:pos x="T4" y="T5"/>
                </a:cxn>
                <a:cxn ang="0">
                  <a:pos x="T6" y="T7"/>
                </a:cxn>
                <a:cxn ang="0">
                  <a:pos x="T8" y="T9"/>
                </a:cxn>
              </a:cxnLst>
              <a:rect l="0" t="0" r="r" b="b"/>
              <a:pathLst>
                <a:path w="12" h="27">
                  <a:moveTo>
                    <a:pt x="6" y="0"/>
                  </a:moveTo>
                  <a:cubicBezTo>
                    <a:pt x="0" y="1"/>
                    <a:pt x="0" y="1"/>
                    <a:pt x="0" y="1"/>
                  </a:cubicBezTo>
                  <a:cubicBezTo>
                    <a:pt x="1" y="10"/>
                    <a:pt x="4" y="19"/>
                    <a:pt x="7" y="27"/>
                  </a:cubicBezTo>
                  <a:cubicBezTo>
                    <a:pt x="12" y="25"/>
                    <a:pt x="12" y="25"/>
                    <a:pt x="12" y="25"/>
                  </a:cubicBezTo>
                  <a:cubicBezTo>
                    <a:pt x="9" y="17"/>
                    <a:pt x="7" y="9"/>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16"/>
            <p:cNvSpPr>
              <a:spLocks/>
            </p:cNvSpPr>
            <p:nvPr/>
          </p:nvSpPr>
          <p:spPr bwMode="auto">
            <a:xfrm>
              <a:off x="1462088" y="6832601"/>
              <a:ext cx="61912" cy="26988"/>
            </a:xfrm>
            <a:custGeom>
              <a:avLst/>
              <a:gdLst>
                <a:gd name="T0" fmla="*/ 25 w 27"/>
                <a:gd name="T1" fmla="*/ 0 h 12"/>
                <a:gd name="T2" fmla="*/ 0 w 27"/>
                <a:gd name="T3" fmla="*/ 7 h 12"/>
                <a:gd name="T4" fmla="*/ 1 w 27"/>
                <a:gd name="T5" fmla="*/ 12 h 12"/>
                <a:gd name="T6" fmla="*/ 27 w 27"/>
                <a:gd name="T7" fmla="*/ 5 h 12"/>
                <a:gd name="T8" fmla="*/ 25 w 27"/>
                <a:gd name="T9" fmla="*/ 0 h 12"/>
              </a:gdLst>
              <a:ahLst/>
              <a:cxnLst>
                <a:cxn ang="0">
                  <a:pos x="T0" y="T1"/>
                </a:cxn>
                <a:cxn ang="0">
                  <a:pos x="T2" y="T3"/>
                </a:cxn>
                <a:cxn ang="0">
                  <a:pos x="T4" y="T5"/>
                </a:cxn>
                <a:cxn ang="0">
                  <a:pos x="T6" y="T7"/>
                </a:cxn>
                <a:cxn ang="0">
                  <a:pos x="T8" y="T9"/>
                </a:cxn>
              </a:cxnLst>
              <a:rect l="0" t="0" r="r" b="b"/>
              <a:pathLst>
                <a:path w="27" h="12">
                  <a:moveTo>
                    <a:pt x="25" y="0"/>
                  </a:moveTo>
                  <a:cubicBezTo>
                    <a:pt x="17" y="3"/>
                    <a:pt x="9" y="6"/>
                    <a:pt x="0" y="7"/>
                  </a:cubicBezTo>
                  <a:cubicBezTo>
                    <a:pt x="1" y="12"/>
                    <a:pt x="1" y="12"/>
                    <a:pt x="1" y="12"/>
                  </a:cubicBezTo>
                  <a:cubicBezTo>
                    <a:pt x="10" y="11"/>
                    <a:pt x="19" y="9"/>
                    <a:pt x="27" y="5"/>
                  </a:cubicBezTo>
                  <a:cubicBezTo>
                    <a:pt x="25" y="0"/>
                    <a:pt x="25" y="0"/>
                    <a:pt x="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17"/>
            <p:cNvSpPr>
              <a:spLocks/>
            </p:cNvSpPr>
            <p:nvPr/>
          </p:nvSpPr>
          <p:spPr bwMode="auto">
            <a:xfrm>
              <a:off x="1195388" y="6530976"/>
              <a:ext cx="26987" cy="61913"/>
            </a:xfrm>
            <a:custGeom>
              <a:avLst/>
              <a:gdLst>
                <a:gd name="T0" fmla="*/ 7 w 12"/>
                <a:gd name="T1" fmla="*/ 0 h 27"/>
                <a:gd name="T2" fmla="*/ 0 w 12"/>
                <a:gd name="T3" fmla="*/ 27 h 27"/>
                <a:gd name="T4" fmla="*/ 5 w 12"/>
                <a:gd name="T5" fmla="*/ 27 h 27"/>
                <a:gd name="T6" fmla="*/ 12 w 12"/>
                <a:gd name="T7" fmla="*/ 2 h 27"/>
                <a:gd name="T8" fmla="*/ 7 w 12"/>
                <a:gd name="T9" fmla="*/ 0 h 27"/>
              </a:gdLst>
              <a:ahLst/>
              <a:cxnLst>
                <a:cxn ang="0">
                  <a:pos x="T0" y="T1"/>
                </a:cxn>
                <a:cxn ang="0">
                  <a:pos x="T2" y="T3"/>
                </a:cxn>
                <a:cxn ang="0">
                  <a:pos x="T4" y="T5"/>
                </a:cxn>
                <a:cxn ang="0">
                  <a:pos x="T6" y="T7"/>
                </a:cxn>
                <a:cxn ang="0">
                  <a:pos x="T8" y="T9"/>
                </a:cxn>
              </a:cxnLst>
              <a:rect l="0" t="0" r="r" b="b"/>
              <a:pathLst>
                <a:path w="12" h="27">
                  <a:moveTo>
                    <a:pt x="7" y="0"/>
                  </a:moveTo>
                  <a:cubicBezTo>
                    <a:pt x="4" y="9"/>
                    <a:pt x="1" y="17"/>
                    <a:pt x="0" y="27"/>
                  </a:cubicBezTo>
                  <a:cubicBezTo>
                    <a:pt x="5" y="27"/>
                    <a:pt x="5" y="27"/>
                    <a:pt x="5" y="27"/>
                  </a:cubicBezTo>
                  <a:cubicBezTo>
                    <a:pt x="7" y="19"/>
                    <a:pt x="9" y="10"/>
                    <a:pt x="12" y="2"/>
                  </a:cubicBezTo>
                  <a:cubicBezTo>
                    <a:pt x="7" y="0"/>
                    <a:pt x="7" y="0"/>
                    <a:pt x="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8"/>
            <p:cNvSpPr>
              <a:spLocks/>
            </p:cNvSpPr>
            <p:nvPr/>
          </p:nvSpPr>
          <p:spPr bwMode="auto">
            <a:xfrm>
              <a:off x="1570038" y="6761163"/>
              <a:ext cx="52387" cy="50800"/>
            </a:xfrm>
            <a:custGeom>
              <a:avLst/>
              <a:gdLst>
                <a:gd name="T0" fmla="*/ 19 w 23"/>
                <a:gd name="T1" fmla="*/ 0 h 22"/>
                <a:gd name="T2" fmla="*/ 19 w 23"/>
                <a:gd name="T3" fmla="*/ 0 h 22"/>
                <a:gd name="T4" fmla="*/ 0 w 23"/>
                <a:gd name="T5" fmla="*/ 18 h 22"/>
                <a:gd name="T6" fmla="*/ 4 w 23"/>
                <a:gd name="T7" fmla="*/ 22 h 22"/>
                <a:gd name="T8" fmla="*/ 23 w 23"/>
                <a:gd name="T9" fmla="*/ 3 h 22"/>
                <a:gd name="T10" fmla="*/ 23 w 23"/>
                <a:gd name="T11" fmla="*/ 3 h 22"/>
                <a:gd name="T12" fmla="*/ 19 w 23"/>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19" y="0"/>
                  </a:moveTo>
                  <a:cubicBezTo>
                    <a:pt x="19" y="0"/>
                    <a:pt x="19" y="0"/>
                    <a:pt x="19" y="0"/>
                  </a:cubicBezTo>
                  <a:cubicBezTo>
                    <a:pt x="13" y="7"/>
                    <a:pt x="7" y="13"/>
                    <a:pt x="0" y="18"/>
                  </a:cubicBezTo>
                  <a:cubicBezTo>
                    <a:pt x="4" y="22"/>
                    <a:pt x="4" y="22"/>
                    <a:pt x="4" y="22"/>
                  </a:cubicBezTo>
                  <a:cubicBezTo>
                    <a:pt x="11" y="17"/>
                    <a:pt x="17" y="10"/>
                    <a:pt x="23" y="3"/>
                  </a:cubicBezTo>
                  <a:cubicBezTo>
                    <a:pt x="23" y="3"/>
                    <a:pt x="23" y="3"/>
                    <a:pt x="23" y="3"/>
                  </a:cubicBezTo>
                  <a:cubicBezTo>
                    <a:pt x="19" y="0"/>
                    <a:pt x="19" y="0"/>
                    <a:pt x="1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9"/>
            <p:cNvSpPr>
              <a:spLocks/>
            </p:cNvSpPr>
            <p:nvPr/>
          </p:nvSpPr>
          <p:spPr bwMode="auto">
            <a:xfrm>
              <a:off x="1243013" y="6432551"/>
              <a:ext cx="50800" cy="52388"/>
            </a:xfrm>
            <a:custGeom>
              <a:avLst/>
              <a:gdLst>
                <a:gd name="T0" fmla="*/ 19 w 22"/>
                <a:gd name="T1" fmla="*/ 0 h 23"/>
                <a:gd name="T2" fmla="*/ 0 w 22"/>
                <a:gd name="T3" fmla="*/ 19 h 23"/>
                <a:gd name="T4" fmla="*/ 0 w 22"/>
                <a:gd name="T5" fmla="*/ 19 h 23"/>
                <a:gd name="T6" fmla="*/ 4 w 22"/>
                <a:gd name="T7" fmla="*/ 23 h 23"/>
                <a:gd name="T8" fmla="*/ 22 w 22"/>
                <a:gd name="T9" fmla="*/ 4 h 23"/>
                <a:gd name="T10" fmla="*/ 19 w 22"/>
                <a:gd name="T11" fmla="*/ 0 h 23"/>
              </a:gdLst>
              <a:ahLst/>
              <a:cxnLst>
                <a:cxn ang="0">
                  <a:pos x="T0" y="T1"/>
                </a:cxn>
                <a:cxn ang="0">
                  <a:pos x="T2" y="T3"/>
                </a:cxn>
                <a:cxn ang="0">
                  <a:pos x="T4" y="T5"/>
                </a:cxn>
                <a:cxn ang="0">
                  <a:pos x="T6" y="T7"/>
                </a:cxn>
                <a:cxn ang="0">
                  <a:pos x="T8" y="T9"/>
                </a:cxn>
                <a:cxn ang="0">
                  <a:pos x="T10" y="T11"/>
                </a:cxn>
              </a:cxnLst>
              <a:rect l="0" t="0" r="r" b="b"/>
              <a:pathLst>
                <a:path w="22" h="23">
                  <a:moveTo>
                    <a:pt x="19" y="0"/>
                  </a:moveTo>
                  <a:cubicBezTo>
                    <a:pt x="12" y="6"/>
                    <a:pt x="5" y="12"/>
                    <a:pt x="0" y="19"/>
                  </a:cubicBezTo>
                  <a:cubicBezTo>
                    <a:pt x="0" y="19"/>
                    <a:pt x="0" y="19"/>
                    <a:pt x="0" y="19"/>
                  </a:cubicBezTo>
                  <a:cubicBezTo>
                    <a:pt x="4" y="23"/>
                    <a:pt x="4" y="23"/>
                    <a:pt x="4" y="23"/>
                  </a:cubicBezTo>
                  <a:cubicBezTo>
                    <a:pt x="10" y="16"/>
                    <a:pt x="16" y="10"/>
                    <a:pt x="22" y="4"/>
                  </a:cubicBezTo>
                  <a:cubicBezTo>
                    <a:pt x="19" y="0"/>
                    <a:pt x="19" y="0"/>
                    <a:pt x="1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0"/>
            <p:cNvSpPr>
              <a:spLocks/>
            </p:cNvSpPr>
            <p:nvPr/>
          </p:nvSpPr>
          <p:spPr bwMode="auto">
            <a:xfrm>
              <a:off x="1643063" y="6651626"/>
              <a:ext cx="26987" cy="61913"/>
            </a:xfrm>
            <a:custGeom>
              <a:avLst/>
              <a:gdLst>
                <a:gd name="T0" fmla="*/ 6 w 12"/>
                <a:gd name="T1" fmla="*/ 0 h 27"/>
                <a:gd name="T2" fmla="*/ 0 w 12"/>
                <a:gd name="T3" fmla="*/ 25 h 27"/>
                <a:gd name="T4" fmla="*/ 5 w 12"/>
                <a:gd name="T5" fmla="*/ 27 h 27"/>
                <a:gd name="T6" fmla="*/ 12 w 12"/>
                <a:gd name="T7" fmla="*/ 1 h 27"/>
                <a:gd name="T8" fmla="*/ 6 w 12"/>
                <a:gd name="T9" fmla="*/ 0 h 27"/>
              </a:gdLst>
              <a:ahLst/>
              <a:cxnLst>
                <a:cxn ang="0">
                  <a:pos x="T0" y="T1"/>
                </a:cxn>
                <a:cxn ang="0">
                  <a:pos x="T2" y="T3"/>
                </a:cxn>
                <a:cxn ang="0">
                  <a:pos x="T4" y="T5"/>
                </a:cxn>
                <a:cxn ang="0">
                  <a:pos x="T6" y="T7"/>
                </a:cxn>
                <a:cxn ang="0">
                  <a:pos x="T8" y="T9"/>
                </a:cxn>
              </a:cxnLst>
              <a:rect l="0" t="0" r="r" b="b"/>
              <a:pathLst>
                <a:path w="12" h="27">
                  <a:moveTo>
                    <a:pt x="6" y="0"/>
                  </a:moveTo>
                  <a:cubicBezTo>
                    <a:pt x="5" y="9"/>
                    <a:pt x="3" y="17"/>
                    <a:pt x="0" y="25"/>
                  </a:cubicBezTo>
                  <a:cubicBezTo>
                    <a:pt x="5" y="27"/>
                    <a:pt x="5" y="27"/>
                    <a:pt x="5" y="27"/>
                  </a:cubicBezTo>
                  <a:cubicBezTo>
                    <a:pt x="8" y="19"/>
                    <a:pt x="11" y="10"/>
                    <a:pt x="12"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1"/>
            <p:cNvSpPr>
              <a:spLocks/>
            </p:cNvSpPr>
            <p:nvPr/>
          </p:nvSpPr>
          <p:spPr bwMode="auto">
            <a:xfrm>
              <a:off x="1341438" y="6384926"/>
              <a:ext cx="61912" cy="26988"/>
            </a:xfrm>
            <a:custGeom>
              <a:avLst/>
              <a:gdLst>
                <a:gd name="T0" fmla="*/ 26 w 27"/>
                <a:gd name="T1" fmla="*/ 0 h 12"/>
                <a:gd name="T2" fmla="*/ 0 w 27"/>
                <a:gd name="T3" fmla="*/ 7 h 12"/>
                <a:gd name="T4" fmla="*/ 2 w 27"/>
                <a:gd name="T5" fmla="*/ 12 h 12"/>
                <a:gd name="T6" fmla="*/ 27 w 27"/>
                <a:gd name="T7" fmla="*/ 6 h 12"/>
                <a:gd name="T8" fmla="*/ 26 w 27"/>
                <a:gd name="T9" fmla="*/ 0 h 12"/>
              </a:gdLst>
              <a:ahLst/>
              <a:cxnLst>
                <a:cxn ang="0">
                  <a:pos x="T0" y="T1"/>
                </a:cxn>
                <a:cxn ang="0">
                  <a:pos x="T2" y="T3"/>
                </a:cxn>
                <a:cxn ang="0">
                  <a:pos x="T4" y="T5"/>
                </a:cxn>
                <a:cxn ang="0">
                  <a:pos x="T6" y="T7"/>
                </a:cxn>
                <a:cxn ang="0">
                  <a:pos x="T8" y="T9"/>
                </a:cxn>
              </a:cxnLst>
              <a:rect l="0" t="0" r="r" b="b"/>
              <a:pathLst>
                <a:path w="27" h="12">
                  <a:moveTo>
                    <a:pt x="26" y="0"/>
                  </a:moveTo>
                  <a:cubicBezTo>
                    <a:pt x="17" y="1"/>
                    <a:pt x="8" y="4"/>
                    <a:pt x="0" y="7"/>
                  </a:cubicBezTo>
                  <a:cubicBezTo>
                    <a:pt x="2" y="12"/>
                    <a:pt x="2" y="12"/>
                    <a:pt x="2" y="12"/>
                  </a:cubicBezTo>
                  <a:cubicBezTo>
                    <a:pt x="10" y="9"/>
                    <a:pt x="18" y="7"/>
                    <a:pt x="27" y="6"/>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2"/>
            <p:cNvSpPr>
              <a:spLocks/>
            </p:cNvSpPr>
            <p:nvPr/>
          </p:nvSpPr>
          <p:spPr bwMode="auto">
            <a:xfrm>
              <a:off x="1643063" y="6530976"/>
              <a:ext cx="26987" cy="61913"/>
            </a:xfrm>
            <a:custGeom>
              <a:avLst/>
              <a:gdLst>
                <a:gd name="T0" fmla="*/ 5 w 12"/>
                <a:gd name="T1" fmla="*/ 0 h 27"/>
                <a:gd name="T2" fmla="*/ 0 w 12"/>
                <a:gd name="T3" fmla="*/ 2 h 27"/>
                <a:gd name="T4" fmla="*/ 6 w 12"/>
                <a:gd name="T5" fmla="*/ 27 h 27"/>
                <a:gd name="T6" fmla="*/ 12 w 12"/>
                <a:gd name="T7" fmla="*/ 26 h 27"/>
                <a:gd name="T8" fmla="*/ 5 w 12"/>
                <a:gd name="T9" fmla="*/ 0 h 27"/>
              </a:gdLst>
              <a:ahLst/>
              <a:cxnLst>
                <a:cxn ang="0">
                  <a:pos x="T0" y="T1"/>
                </a:cxn>
                <a:cxn ang="0">
                  <a:pos x="T2" y="T3"/>
                </a:cxn>
                <a:cxn ang="0">
                  <a:pos x="T4" y="T5"/>
                </a:cxn>
                <a:cxn ang="0">
                  <a:pos x="T6" y="T7"/>
                </a:cxn>
                <a:cxn ang="0">
                  <a:pos x="T8" y="T9"/>
                </a:cxn>
              </a:cxnLst>
              <a:rect l="0" t="0" r="r" b="b"/>
              <a:pathLst>
                <a:path w="12" h="27">
                  <a:moveTo>
                    <a:pt x="5" y="0"/>
                  </a:moveTo>
                  <a:cubicBezTo>
                    <a:pt x="0" y="2"/>
                    <a:pt x="0" y="2"/>
                    <a:pt x="0" y="2"/>
                  </a:cubicBezTo>
                  <a:cubicBezTo>
                    <a:pt x="3" y="10"/>
                    <a:pt x="5" y="19"/>
                    <a:pt x="6" y="27"/>
                  </a:cubicBezTo>
                  <a:cubicBezTo>
                    <a:pt x="12" y="26"/>
                    <a:pt x="12" y="26"/>
                    <a:pt x="12" y="26"/>
                  </a:cubicBezTo>
                  <a:cubicBezTo>
                    <a:pt x="11" y="17"/>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3"/>
            <p:cNvSpPr>
              <a:spLocks/>
            </p:cNvSpPr>
            <p:nvPr/>
          </p:nvSpPr>
          <p:spPr bwMode="auto">
            <a:xfrm>
              <a:off x="1462088" y="6384926"/>
              <a:ext cx="61912" cy="26988"/>
            </a:xfrm>
            <a:custGeom>
              <a:avLst/>
              <a:gdLst>
                <a:gd name="T0" fmla="*/ 1 w 27"/>
                <a:gd name="T1" fmla="*/ 0 h 12"/>
                <a:gd name="T2" fmla="*/ 0 w 27"/>
                <a:gd name="T3" fmla="*/ 6 h 12"/>
                <a:gd name="T4" fmla="*/ 25 w 27"/>
                <a:gd name="T5" fmla="*/ 12 h 12"/>
                <a:gd name="T6" fmla="*/ 27 w 27"/>
                <a:gd name="T7" fmla="*/ 7 h 12"/>
                <a:gd name="T8" fmla="*/ 1 w 27"/>
                <a:gd name="T9" fmla="*/ 0 h 12"/>
              </a:gdLst>
              <a:ahLst/>
              <a:cxnLst>
                <a:cxn ang="0">
                  <a:pos x="T0" y="T1"/>
                </a:cxn>
                <a:cxn ang="0">
                  <a:pos x="T2" y="T3"/>
                </a:cxn>
                <a:cxn ang="0">
                  <a:pos x="T4" y="T5"/>
                </a:cxn>
                <a:cxn ang="0">
                  <a:pos x="T6" y="T7"/>
                </a:cxn>
                <a:cxn ang="0">
                  <a:pos x="T8" y="T9"/>
                </a:cxn>
              </a:cxnLst>
              <a:rect l="0" t="0" r="r" b="b"/>
              <a:pathLst>
                <a:path w="27" h="12">
                  <a:moveTo>
                    <a:pt x="1" y="0"/>
                  </a:moveTo>
                  <a:cubicBezTo>
                    <a:pt x="0" y="6"/>
                    <a:pt x="0" y="6"/>
                    <a:pt x="0" y="6"/>
                  </a:cubicBezTo>
                  <a:cubicBezTo>
                    <a:pt x="8" y="7"/>
                    <a:pt x="17" y="9"/>
                    <a:pt x="25" y="12"/>
                  </a:cubicBezTo>
                  <a:cubicBezTo>
                    <a:pt x="27" y="7"/>
                    <a:pt x="27" y="7"/>
                    <a:pt x="27" y="7"/>
                  </a:cubicBezTo>
                  <a:cubicBezTo>
                    <a:pt x="19" y="4"/>
                    <a:pt x="10" y="1"/>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24"/>
            <p:cNvSpPr>
              <a:spLocks/>
            </p:cNvSpPr>
            <p:nvPr/>
          </p:nvSpPr>
          <p:spPr bwMode="auto">
            <a:xfrm>
              <a:off x="1570038" y="6432551"/>
              <a:ext cx="52387" cy="52388"/>
            </a:xfrm>
            <a:custGeom>
              <a:avLst/>
              <a:gdLst>
                <a:gd name="T0" fmla="*/ 4 w 23"/>
                <a:gd name="T1" fmla="*/ 0 h 23"/>
                <a:gd name="T2" fmla="*/ 0 w 23"/>
                <a:gd name="T3" fmla="*/ 4 h 23"/>
                <a:gd name="T4" fmla="*/ 0 w 23"/>
                <a:gd name="T5" fmla="*/ 4 h 23"/>
                <a:gd name="T6" fmla="*/ 1 w 23"/>
                <a:gd name="T7" fmla="*/ 5 h 23"/>
                <a:gd name="T8" fmla="*/ 1 w 23"/>
                <a:gd name="T9" fmla="*/ 5 h 23"/>
                <a:gd name="T10" fmla="*/ 12 w 23"/>
                <a:gd name="T11" fmla="*/ 15 h 23"/>
                <a:gd name="T12" fmla="*/ 12 w 23"/>
                <a:gd name="T13" fmla="*/ 15 h 23"/>
                <a:gd name="T14" fmla="*/ 13 w 23"/>
                <a:gd name="T15" fmla="*/ 15 h 23"/>
                <a:gd name="T16" fmla="*/ 19 w 23"/>
                <a:gd name="T17" fmla="*/ 23 h 23"/>
                <a:gd name="T18" fmla="*/ 23 w 23"/>
                <a:gd name="T19" fmla="*/ 19 h 23"/>
                <a:gd name="T20" fmla="*/ 17 w 23"/>
                <a:gd name="T21" fmla="*/ 12 h 23"/>
                <a:gd name="T22" fmla="*/ 16 w 23"/>
                <a:gd name="T23" fmla="*/ 11 h 23"/>
                <a:gd name="T24" fmla="*/ 4 w 23"/>
                <a:gd name="T25" fmla="*/ 0 h 23"/>
                <a:gd name="T26" fmla="*/ 4 w 23"/>
                <a:gd name="T27" fmla="*/ 0 h 23"/>
                <a:gd name="T28" fmla="*/ 4 w 23"/>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3">
                  <a:moveTo>
                    <a:pt x="4" y="0"/>
                  </a:moveTo>
                  <a:cubicBezTo>
                    <a:pt x="0" y="4"/>
                    <a:pt x="0" y="4"/>
                    <a:pt x="0" y="4"/>
                  </a:cubicBezTo>
                  <a:cubicBezTo>
                    <a:pt x="0" y="4"/>
                    <a:pt x="0" y="4"/>
                    <a:pt x="0" y="4"/>
                  </a:cubicBezTo>
                  <a:cubicBezTo>
                    <a:pt x="1" y="5"/>
                    <a:pt x="1" y="5"/>
                    <a:pt x="1" y="5"/>
                  </a:cubicBezTo>
                  <a:cubicBezTo>
                    <a:pt x="1" y="5"/>
                    <a:pt x="1" y="5"/>
                    <a:pt x="1" y="5"/>
                  </a:cubicBezTo>
                  <a:cubicBezTo>
                    <a:pt x="5" y="8"/>
                    <a:pt x="9" y="11"/>
                    <a:pt x="12" y="15"/>
                  </a:cubicBezTo>
                  <a:cubicBezTo>
                    <a:pt x="12" y="15"/>
                    <a:pt x="12" y="15"/>
                    <a:pt x="12" y="15"/>
                  </a:cubicBezTo>
                  <a:cubicBezTo>
                    <a:pt x="13" y="15"/>
                    <a:pt x="13" y="15"/>
                    <a:pt x="13" y="15"/>
                  </a:cubicBezTo>
                  <a:cubicBezTo>
                    <a:pt x="15" y="18"/>
                    <a:pt x="17" y="20"/>
                    <a:pt x="19" y="23"/>
                  </a:cubicBezTo>
                  <a:cubicBezTo>
                    <a:pt x="23" y="19"/>
                    <a:pt x="23" y="19"/>
                    <a:pt x="23" y="19"/>
                  </a:cubicBezTo>
                  <a:cubicBezTo>
                    <a:pt x="21" y="17"/>
                    <a:pt x="19" y="14"/>
                    <a:pt x="17" y="12"/>
                  </a:cubicBezTo>
                  <a:cubicBezTo>
                    <a:pt x="16" y="11"/>
                    <a:pt x="16" y="11"/>
                    <a:pt x="16" y="11"/>
                  </a:cubicBezTo>
                  <a:cubicBezTo>
                    <a:pt x="12" y="7"/>
                    <a:pt x="8" y="4"/>
                    <a:pt x="4" y="0"/>
                  </a:cubicBezTo>
                  <a:cubicBezTo>
                    <a:pt x="4" y="0"/>
                    <a:pt x="4" y="0"/>
                    <a:pt x="4" y="0"/>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Freeform 303"/>
          <p:cNvSpPr>
            <a:spLocks noEditPoints="1"/>
          </p:cNvSpPr>
          <p:nvPr/>
        </p:nvSpPr>
        <p:spPr bwMode="auto">
          <a:xfrm>
            <a:off x="1703512" y="2708920"/>
            <a:ext cx="6191250" cy="862013"/>
          </a:xfrm>
          <a:custGeom>
            <a:avLst/>
            <a:gdLst>
              <a:gd name="T0" fmla="*/ 27 w 2710"/>
              <a:gd name="T1" fmla="*/ 369 h 377"/>
              <a:gd name="T2" fmla="*/ 8 w 2710"/>
              <a:gd name="T3" fmla="*/ 351 h 377"/>
              <a:gd name="T4" fmla="*/ 27 w 2710"/>
              <a:gd name="T5" fmla="*/ 332 h 377"/>
              <a:gd name="T6" fmla="*/ 46 w 2710"/>
              <a:gd name="T7" fmla="*/ 351 h 377"/>
              <a:gd name="T8" fmla="*/ 27 w 2710"/>
              <a:gd name="T9" fmla="*/ 369 h 377"/>
              <a:gd name="T10" fmla="*/ 2683 w 2710"/>
              <a:gd name="T11" fmla="*/ 45 h 377"/>
              <a:gd name="T12" fmla="*/ 2665 w 2710"/>
              <a:gd name="T13" fmla="*/ 26 h 377"/>
              <a:gd name="T14" fmla="*/ 2683 w 2710"/>
              <a:gd name="T15" fmla="*/ 8 h 377"/>
              <a:gd name="T16" fmla="*/ 2702 w 2710"/>
              <a:gd name="T17" fmla="*/ 26 h 377"/>
              <a:gd name="T18" fmla="*/ 2683 w 2710"/>
              <a:gd name="T19" fmla="*/ 45 h 377"/>
              <a:gd name="T20" fmla="*/ 2683 w 2710"/>
              <a:gd name="T21" fmla="*/ 0 h 377"/>
              <a:gd name="T22" fmla="*/ 2658 w 2710"/>
              <a:gd name="T23" fmla="*/ 17 h 377"/>
              <a:gd name="T24" fmla="*/ 2495 w 2710"/>
              <a:gd name="T25" fmla="*/ 17 h 377"/>
              <a:gd name="T26" fmla="*/ 2166 w 2710"/>
              <a:gd name="T27" fmla="*/ 346 h 377"/>
              <a:gd name="T28" fmla="*/ 53 w 2710"/>
              <a:gd name="T29" fmla="*/ 346 h 377"/>
              <a:gd name="T30" fmla="*/ 27 w 2710"/>
              <a:gd name="T31" fmla="*/ 324 h 377"/>
              <a:gd name="T32" fmla="*/ 0 w 2710"/>
              <a:gd name="T33" fmla="*/ 351 h 377"/>
              <a:gd name="T34" fmla="*/ 27 w 2710"/>
              <a:gd name="T35" fmla="*/ 377 h 377"/>
              <a:gd name="T36" fmla="*/ 52 w 2710"/>
              <a:gd name="T37" fmla="*/ 358 h 377"/>
              <a:gd name="T38" fmla="*/ 2171 w 2710"/>
              <a:gd name="T39" fmla="*/ 358 h 377"/>
              <a:gd name="T40" fmla="*/ 2500 w 2710"/>
              <a:gd name="T41" fmla="*/ 29 h 377"/>
              <a:gd name="T42" fmla="*/ 2657 w 2710"/>
              <a:gd name="T43" fmla="*/ 29 h 377"/>
              <a:gd name="T44" fmla="*/ 2683 w 2710"/>
              <a:gd name="T45" fmla="*/ 53 h 377"/>
              <a:gd name="T46" fmla="*/ 2710 w 2710"/>
              <a:gd name="T47" fmla="*/ 26 h 377"/>
              <a:gd name="T48" fmla="*/ 2683 w 2710"/>
              <a:gd name="T49"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10" h="377">
                <a:moveTo>
                  <a:pt x="27" y="369"/>
                </a:moveTo>
                <a:cubicBezTo>
                  <a:pt x="17" y="369"/>
                  <a:pt x="8" y="361"/>
                  <a:pt x="8" y="351"/>
                </a:cubicBezTo>
                <a:cubicBezTo>
                  <a:pt x="8" y="340"/>
                  <a:pt x="17" y="332"/>
                  <a:pt x="27" y="332"/>
                </a:cubicBezTo>
                <a:cubicBezTo>
                  <a:pt x="37" y="332"/>
                  <a:pt x="46" y="340"/>
                  <a:pt x="46" y="351"/>
                </a:cubicBezTo>
                <a:cubicBezTo>
                  <a:pt x="46" y="361"/>
                  <a:pt x="37" y="369"/>
                  <a:pt x="27" y="369"/>
                </a:cubicBezTo>
                <a:moveTo>
                  <a:pt x="2683" y="45"/>
                </a:moveTo>
                <a:cubicBezTo>
                  <a:pt x="2673" y="45"/>
                  <a:pt x="2665" y="36"/>
                  <a:pt x="2665" y="26"/>
                </a:cubicBezTo>
                <a:cubicBezTo>
                  <a:pt x="2665" y="16"/>
                  <a:pt x="2673" y="8"/>
                  <a:pt x="2683" y="8"/>
                </a:cubicBezTo>
                <a:cubicBezTo>
                  <a:pt x="2694" y="8"/>
                  <a:pt x="2702" y="16"/>
                  <a:pt x="2702" y="26"/>
                </a:cubicBezTo>
                <a:cubicBezTo>
                  <a:pt x="2702" y="36"/>
                  <a:pt x="2694" y="45"/>
                  <a:pt x="2683" y="45"/>
                </a:cubicBezTo>
                <a:moveTo>
                  <a:pt x="2683" y="0"/>
                </a:moveTo>
                <a:cubicBezTo>
                  <a:pt x="2672" y="0"/>
                  <a:pt x="2662" y="7"/>
                  <a:pt x="2658" y="17"/>
                </a:cubicBezTo>
                <a:cubicBezTo>
                  <a:pt x="2495" y="17"/>
                  <a:pt x="2495" y="17"/>
                  <a:pt x="2495" y="17"/>
                </a:cubicBezTo>
                <a:cubicBezTo>
                  <a:pt x="2166" y="346"/>
                  <a:pt x="2166" y="346"/>
                  <a:pt x="2166" y="346"/>
                </a:cubicBezTo>
                <a:cubicBezTo>
                  <a:pt x="53" y="346"/>
                  <a:pt x="53" y="346"/>
                  <a:pt x="53" y="346"/>
                </a:cubicBezTo>
                <a:cubicBezTo>
                  <a:pt x="51" y="334"/>
                  <a:pt x="40" y="324"/>
                  <a:pt x="27" y="324"/>
                </a:cubicBezTo>
                <a:cubicBezTo>
                  <a:pt x="12" y="324"/>
                  <a:pt x="0" y="336"/>
                  <a:pt x="0" y="351"/>
                </a:cubicBezTo>
                <a:cubicBezTo>
                  <a:pt x="0" y="365"/>
                  <a:pt x="12" y="377"/>
                  <a:pt x="27" y="377"/>
                </a:cubicBezTo>
                <a:cubicBezTo>
                  <a:pt x="39" y="377"/>
                  <a:pt x="49" y="369"/>
                  <a:pt x="52" y="358"/>
                </a:cubicBezTo>
                <a:cubicBezTo>
                  <a:pt x="2171" y="358"/>
                  <a:pt x="2171" y="358"/>
                  <a:pt x="2171" y="358"/>
                </a:cubicBezTo>
                <a:cubicBezTo>
                  <a:pt x="2500" y="29"/>
                  <a:pt x="2500" y="29"/>
                  <a:pt x="2500" y="29"/>
                </a:cubicBezTo>
                <a:cubicBezTo>
                  <a:pt x="2657" y="29"/>
                  <a:pt x="2657" y="29"/>
                  <a:pt x="2657" y="29"/>
                </a:cubicBezTo>
                <a:cubicBezTo>
                  <a:pt x="2659" y="42"/>
                  <a:pt x="2670" y="53"/>
                  <a:pt x="2683" y="53"/>
                </a:cubicBezTo>
                <a:cubicBezTo>
                  <a:pt x="2698" y="53"/>
                  <a:pt x="2710" y="41"/>
                  <a:pt x="2710" y="26"/>
                </a:cubicBezTo>
                <a:cubicBezTo>
                  <a:pt x="2710" y="12"/>
                  <a:pt x="2698" y="0"/>
                  <a:pt x="268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p:cNvGrpSpPr/>
          <p:nvPr/>
        </p:nvGrpSpPr>
        <p:grpSpPr>
          <a:xfrm>
            <a:off x="7599781" y="2527209"/>
            <a:ext cx="474662" cy="474663"/>
            <a:chOff x="1195388" y="6384926"/>
            <a:chExt cx="474662" cy="474663"/>
          </a:xfrm>
        </p:grpSpPr>
        <p:sp>
          <p:nvSpPr>
            <p:cNvPr id="20" name="Freeform 113"/>
            <p:cNvSpPr>
              <a:spLocks/>
            </p:cNvSpPr>
            <p:nvPr/>
          </p:nvSpPr>
          <p:spPr bwMode="auto">
            <a:xfrm>
              <a:off x="1243013" y="6761163"/>
              <a:ext cx="50800" cy="50800"/>
            </a:xfrm>
            <a:custGeom>
              <a:avLst/>
              <a:gdLst>
                <a:gd name="T0" fmla="*/ 4 w 22"/>
                <a:gd name="T1" fmla="*/ 0 h 22"/>
                <a:gd name="T2" fmla="*/ 0 w 22"/>
                <a:gd name="T3" fmla="*/ 3 h 22"/>
                <a:gd name="T4" fmla="*/ 19 w 22"/>
                <a:gd name="T5" fmla="*/ 22 h 22"/>
                <a:gd name="T6" fmla="*/ 19 w 22"/>
                <a:gd name="T7" fmla="*/ 22 h 22"/>
                <a:gd name="T8" fmla="*/ 22 w 22"/>
                <a:gd name="T9" fmla="*/ 18 h 22"/>
                <a:gd name="T10" fmla="*/ 4 w 22"/>
                <a:gd name="T11" fmla="*/ 0 h 22"/>
              </a:gdLst>
              <a:ahLst/>
              <a:cxnLst>
                <a:cxn ang="0">
                  <a:pos x="T0" y="T1"/>
                </a:cxn>
                <a:cxn ang="0">
                  <a:pos x="T2" y="T3"/>
                </a:cxn>
                <a:cxn ang="0">
                  <a:pos x="T4" y="T5"/>
                </a:cxn>
                <a:cxn ang="0">
                  <a:pos x="T6" y="T7"/>
                </a:cxn>
                <a:cxn ang="0">
                  <a:pos x="T8" y="T9"/>
                </a:cxn>
                <a:cxn ang="0">
                  <a:pos x="T10" y="T11"/>
                </a:cxn>
              </a:cxnLst>
              <a:rect l="0" t="0" r="r" b="b"/>
              <a:pathLst>
                <a:path w="22" h="22">
                  <a:moveTo>
                    <a:pt x="4" y="0"/>
                  </a:moveTo>
                  <a:cubicBezTo>
                    <a:pt x="0" y="3"/>
                    <a:pt x="0" y="3"/>
                    <a:pt x="0" y="3"/>
                  </a:cubicBezTo>
                  <a:cubicBezTo>
                    <a:pt x="5" y="10"/>
                    <a:pt x="12" y="17"/>
                    <a:pt x="19" y="22"/>
                  </a:cubicBezTo>
                  <a:cubicBezTo>
                    <a:pt x="19" y="22"/>
                    <a:pt x="19" y="22"/>
                    <a:pt x="19" y="22"/>
                  </a:cubicBezTo>
                  <a:cubicBezTo>
                    <a:pt x="22" y="18"/>
                    <a:pt x="22" y="18"/>
                    <a:pt x="22" y="18"/>
                  </a:cubicBezTo>
                  <a:cubicBezTo>
                    <a:pt x="16" y="13"/>
                    <a:pt x="9" y="6"/>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14"/>
            <p:cNvSpPr>
              <a:spLocks/>
            </p:cNvSpPr>
            <p:nvPr/>
          </p:nvSpPr>
          <p:spPr bwMode="auto">
            <a:xfrm>
              <a:off x="1341438" y="6832601"/>
              <a:ext cx="61912" cy="26988"/>
            </a:xfrm>
            <a:custGeom>
              <a:avLst/>
              <a:gdLst>
                <a:gd name="T0" fmla="*/ 2 w 27"/>
                <a:gd name="T1" fmla="*/ 0 h 12"/>
                <a:gd name="T2" fmla="*/ 0 w 27"/>
                <a:gd name="T3" fmla="*/ 5 h 12"/>
                <a:gd name="T4" fmla="*/ 26 w 27"/>
                <a:gd name="T5" fmla="*/ 12 h 12"/>
                <a:gd name="T6" fmla="*/ 27 w 27"/>
                <a:gd name="T7" fmla="*/ 7 h 12"/>
                <a:gd name="T8" fmla="*/ 2 w 27"/>
                <a:gd name="T9" fmla="*/ 0 h 12"/>
              </a:gdLst>
              <a:ahLst/>
              <a:cxnLst>
                <a:cxn ang="0">
                  <a:pos x="T0" y="T1"/>
                </a:cxn>
                <a:cxn ang="0">
                  <a:pos x="T2" y="T3"/>
                </a:cxn>
                <a:cxn ang="0">
                  <a:pos x="T4" y="T5"/>
                </a:cxn>
                <a:cxn ang="0">
                  <a:pos x="T6" y="T7"/>
                </a:cxn>
                <a:cxn ang="0">
                  <a:pos x="T8" y="T9"/>
                </a:cxn>
              </a:cxnLst>
              <a:rect l="0" t="0" r="r" b="b"/>
              <a:pathLst>
                <a:path w="27" h="12">
                  <a:moveTo>
                    <a:pt x="2" y="0"/>
                  </a:moveTo>
                  <a:cubicBezTo>
                    <a:pt x="0" y="5"/>
                    <a:pt x="0" y="5"/>
                    <a:pt x="0" y="5"/>
                  </a:cubicBezTo>
                  <a:cubicBezTo>
                    <a:pt x="8" y="9"/>
                    <a:pt x="17" y="11"/>
                    <a:pt x="26" y="12"/>
                  </a:cubicBezTo>
                  <a:cubicBezTo>
                    <a:pt x="27" y="7"/>
                    <a:pt x="27" y="7"/>
                    <a:pt x="27" y="7"/>
                  </a:cubicBezTo>
                  <a:cubicBezTo>
                    <a:pt x="18" y="6"/>
                    <a:pt x="10"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15"/>
            <p:cNvSpPr>
              <a:spLocks/>
            </p:cNvSpPr>
            <p:nvPr/>
          </p:nvSpPr>
          <p:spPr bwMode="auto">
            <a:xfrm>
              <a:off x="1195388" y="6651626"/>
              <a:ext cx="26987" cy="61913"/>
            </a:xfrm>
            <a:custGeom>
              <a:avLst/>
              <a:gdLst>
                <a:gd name="T0" fmla="*/ 6 w 12"/>
                <a:gd name="T1" fmla="*/ 0 h 27"/>
                <a:gd name="T2" fmla="*/ 0 w 12"/>
                <a:gd name="T3" fmla="*/ 1 h 27"/>
                <a:gd name="T4" fmla="*/ 7 w 12"/>
                <a:gd name="T5" fmla="*/ 27 h 27"/>
                <a:gd name="T6" fmla="*/ 12 w 12"/>
                <a:gd name="T7" fmla="*/ 25 h 27"/>
                <a:gd name="T8" fmla="*/ 6 w 12"/>
                <a:gd name="T9" fmla="*/ 0 h 27"/>
              </a:gdLst>
              <a:ahLst/>
              <a:cxnLst>
                <a:cxn ang="0">
                  <a:pos x="T0" y="T1"/>
                </a:cxn>
                <a:cxn ang="0">
                  <a:pos x="T2" y="T3"/>
                </a:cxn>
                <a:cxn ang="0">
                  <a:pos x="T4" y="T5"/>
                </a:cxn>
                <a:cxn ang="0">
                  <a:pos x="T6" y="T7"/>
                </a:cxn>
                <a:cxn ang="0">
                  <a:pos x="T8" y="T9"/>
                </a:cxn>
              </a:cxnLst>
              <a:rect l="0" t="0" r="r" b="b"/>
              <a:pathLst>
                <a:path w="12" h="27">
                  <a:moveTo>
                    <a:pt x="6" y="0"/>
                  </a:moveTo>
                  <a:cubicBezTo>
                    <a:pt x="0" y="1"/>
                    <a:pt x="0" y="1"/>
                    <a:pt x="0" y="1"/>
                  </a:cubicBezTo>
                  <a:cubicBezTo>
                    <a:pt x="1" y="10"/>
                    <a:pt x="4" y="19"/>
                    <a:pt x="7" y="27"/>
                  </a:cubicBezTo>
                  <a:cubicBezTo>
                    <a:pt x="12" y="25"/>
                    <a:pt x="12" y="25"/>
                    <a:pt x="12" y="25"/>
                  </a:cubicBezTo>
                  <a:cubicBezTo>
                    <a:pt x="9" y="17"/>
                    <a:pt x="7" y="9"/>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16"/>
            <p:cNvSpPr>
              <a:spLocks/>
            </p:cNvSpPr>
            <p:nvPr/>
          </p:nvSpPr>
          <p:spPr bwMode="auto">
            <a:xfrm>
              <a:off x="1462088" y="6832601"/>
              <a:ext cx="61912" cy="26988"/>
            </a:xfrm>
            <a:custGeom>
              <a:avLst/>
              <a:gdLst>
                <a:gd name="T0" fmla="*/ 25 w 27"/>
                <a:gd name="T1" fmla="*/ 0 h 12"/>
                <a:gd name="T2" fmla="*/ 0 w 27"/>
                <a:gd name="T3" fmla="*/ 7 h 12"/>
                <a:gd name="T4" fmla="*/ 1 w 27"/>
                <a:gd name="T5" fmla="*/ 12 h 12"/>
                <a:gd name="T6" fmla="*/ 27 w 27"/>
                <a:gd name="T7" fmla="*/ 5 h 12"/>
                <a:gd name="T8" fmla="*/ 25 w 27"/>
                <a:gd name="T9" fmla="*/ 0 h 12"/>
              </a:gdLst>
              <a:ahLst/>
              <a:cxnLst>
                <a:cxn ang="0">
                  <a:pos x="T0" y="T1"/>
                </a:cxn>
                <a:cxn ang="0">
                  <a:pos x="T2" y="T3"/>
                </a:cxn>
                <a:cxn ang="0">
                  <a:pos x="T4" y="T5"/>
                </a:cxn>
                <a:cxn ang="0">
                  <a:pos x="T6" y="T7"/>
                </a:cxn>
                <a:cxn ang="0">
                  <a:pos x="T8" y="T9"/>
                </a:cxn>
              </a:cxnLst>
              <a:rect l="0" t="0" r="r" b="b"/>
              <a:pathLst>
                <a:path w="27" h="12">
                  <a:moveTo>
                    <a:pt x="25" y="0"/>
                  </a:moveTo>
                  <a:cubicBezTo>
                    <a:pt x="17" y="3"/>
                    <a:pt x="9" y="6"/>
                    <a:pt x="0" y="7"/>
                  </a:cubicBezTo>
                  <a:cubicBezTo>
                    <a:pt x="1" y="12"/>
                    <a:pt x="1" y="12"/>
                    <a:pt x="1" y="12"/>
                  </a:cubicBezTo>
                  <a:cubicBezTo>
                    <a:pt x="10" y="11"/>
                    <a:pt x="19" y="9"/>
                    <a:pt x="27" y="5"/>
                  </a:cubicBezTo>
                  <a:cubicBezTo>
                    <a:pt x="25" y="0"/>
                    <a:pt x="25" y="0"/>
                    <a:pt x="2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17"/>
            <p:cNvSpPr>
              <a:spLocks/>
            </p:cNvSpPr>
            <p:nvPr/>
          </p:nvSpPr>
          <p:spPr bwMode="auto">
            <a:xfrm>
              <a:off x="1195388" y="6530976"/>
              <a:ext cx="26987" cy="61913"/>
            </a:xfrm>
            <a:custGeom>
              <a:avLst/>
              <a:gdLst>
                <a:gd name="T0" fmla="*/ 7 w 12"/>
                <a:gd name="T1" fmla="*/ 0 h 27"/>
                <a:gd name="T2" fmla="*/ 0 w 12"/>
                <a:gd name="T3" fmla="*/ 27 h 27"/>
                <a:gd name="T4" fmla="*/ 5 w 12"/>
                <a:gd name="T5" fmla="*/ 27 h 27"/>
                <a:gd name="T6" fmla="*/ 12 w 12"/>
                <a:gd name="T7" fmla="*/ 2 h 27"/>
                <a:gd name="T8" fmla="*/ 7 w 12"/>
                <a:gd name="T9" fmla="*/ 0 h 27"/>
              </a:gdLst>
              <a:ahLst/>
              <a:cxnLst>
                <a:cxn ang="0">
                  <a:pos x="T0" y="T1"/>
                </a:cxn>
                <a:cxn ang="0">
                  <a:pos x="T2" y="T3"/>
                </a:cxn>
                <a:cxn ang="0">
                  <a:pos x="T4" y="T5"/>
                </a:cxn>
                <a:cxn ang="0">
                  <a:pos x="T6" y="T7"/>
                </a:cxn>
                <a:cxn ang="0">
                  <a:pos x="T8" y="T9"/>
                </a:cxn>
              </a:cxnLst>
              <a:rect l="0" t="0" r="r" b="b"/>
              <a:pathLst>
                <a:path w="12" h="27">
                  <a:moveTo>
                    <a:pt x="7" y="0"/>
                  </a:moveTo>
                  <a:cubicBezTo>
                    <a:pt x="4" y="9"/>
                    <a:pt x="1" y="17"/>
                    <a:pt x="0" y="27"/>
                  </a:cubicBezTo>
                  <a:cubicBezTo>
                    <a:pt x="5" y="27"/>
                    <a:pt x="5" y="27"/>
                    <a:pt x="5" y="27"/>
                  </a:cubicBezTo>
                  <a:cubicBezTo>
                    <a:pt x="7" y="19"/>
                    <a:pt x="9" y="10"/>
                    <a:pt x="12" y="2"/>
                  </a:cubicBezTo>
                  <a:cubicBezTo>
                    <a:pt x="7" y="0"/>
                    <a:pt x="7" y="0"/>
                    <a:pt x="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18"/>
            <p:cNvSpPr>
              <a:spLocks/>
            </p:cNvSpPr>
            <p:nvPr/>
          </p:nvSpPr>
          <p:spPr bwMode="auto">
            <a:xfrm>
              <a:off x="1570038" y="6761163"/>
              <a:ext cx="52387" cy="50800"/>
            </a:xfrm>
            <a:custGeom>
              <a:avLst/>
              <a:gdLst>
                <a:gd name="T0" fmla="*/ 19 w 23"/>
                <a:gd name="T1" fmla="*/ 0 h 22"/>
                <a:gd name="T2" fmla="*/ 19 w 23"/>
                <a:gd name="T3" fmla="*/ 0 h 22"/>
                <a:gd name="T4" fmla="*/ 0 w 23"/>
                <a:gd name="T5" fmla="*/ 18 h 22"/>
                <a:gd name="T6" fmla="*/ 4 w 23"/>
                <a:gd name="T7" fmla="*/ 22 h 22"/>
                <a:gd name="T8" fmla="*/ 23 w 23"/>
                <a:gd name="T9" fmla="*/ 3 h 22"/>
                <a:gd name="T10" fmla="*/ 23 w 23"/>
                <a:gd name="T11" fmla="*/ 3 h 22"/>
                <a:gd name="T12" fmla="*/ 19 w 23"/>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19" y="0"/>
                  </a:moveTo>
                  <a:cubicBezTo>
                    <a:pt x="19" y="0"/>
                    <a:pt x="19" y="0"/>
                    <a:pt x="19" y="0"/>
                  </a:cubicBezTo>
                  <a:cubicBezTo>
                    <a:pt x="13" y="7"/>
                    <a:pt x="7" y="13"/>
                    <a:pt x="0" y="18"/>
                  </a:cubicBezTo>
                  <a:cubicBezTo>
                    <a:pt x="4" y="22"/>
                    <a:pt x="4" y="22"/>
                    <a:pt x="4" y="22"/>
                  </a:cubicBezTo>
                  <a:cubicBezTo>
                    <a:pt x="11" y="17"/>
                    <a:pt x="17" y="10"/>
                    <a:pt x="23" y="3"/>
                  </a:cubicBezTo>
                  <a:cubicBezTo>
                    <a:pt x="23" y="3"/>
                    <a:pt x="23" y="3"/>
                    <a:pt x="23" y="3"/>
                  </a:cubicBezTo>
                  <a:cubicBezTo>
                    <a:pt x="19" y="0"/>
                    <a:pt x="19" y="0"/>
                    <a:pt x="1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19"/>
            <p:cNvSpPr>
              <a:spLocks/>
            </p:cNvSpPr>
            <p:nvPr/>
          </p:nvSpPr>
          <p:spPr bwMode="auto">
            <a:xfrm>
              <a:off x="1243013" y="6432551"/>
              <a:ext cx="50800" cy="52388"/>
            </a:xfrm>
            <a:custGeom>
              <a:avLst/>
              <a:gdLst>
                <a:gd name="T0" fmla="*/ 19 w 22"/>
                <a:gd name="T1" fmla="*/ 0 h 23"/>
                <a:gd name="T2" fmla="*/ 0 w 22"/>
                <a:gd name="T3" fmla="*/ 19 h 23"/>
                <a:gd name="T4" fmla="*/ 0 w 22"/>
                <a:gd name="T5" fmla="*/ 19 h 23"/>
                <a:gd name="T6" fmla="*/ 4 w 22"/>
                <a:gd name="T7" fmla="*/ 23 h 23"/>
                <a:gd name="T8" fmla="*/ 22 w 22"/>
                <a:gd name="T9" fmla="*/ 4 h 23"/>
                <a:gd name="T10" fmla="*/ 19 w 22"/>
                <a:gd name="T11" fmla="*/ 0 h 23"/>
              </a:gdLst>
              <a:ahLst/>
              <a:cxnLst>
                <a:cxn ang="0">
                  <a:pos x="T0" y="T1"/>
                </a:cxn>
                <a:cxn ang="0">
                  <a:pos x="T2" y="T3"/>
                </a:cxn>
                <a:cxn ang="0">
                  <a:pos x="T4" y="T5"/>
                </a:cxn>
                <a:cxn ang="0">
                  <a:pos x="T6" y="T7"/>
                </a:cxn>
                <a:cxn ang="0">
                  <a:pos x="T8" y="T9"/>
                </a:cxn>
                <a:cxn ang="0">
                  <a:pos x="T10" y="T11"/>
                </a:cxn>
              </a:cxnLst>
              <a:rect l="0" t="0" r="r" b="b"/>
              <a:pathLst>
                <a:path w="22" h="23">
                  <a:moveTo>
                    <a:pt x="19" y="0"/>
                  </a:moveTo>
                  <a:cubicBezTo>
                    <a:pt x="12" y="6"/>
                    <a:pt x="5" y="12"/>
                    <a:pt x="0" y="19"/>
                  </a:cubicBezTo>
                  <a:cubicBezTo>
                    <a:pt x="0" y="19"/>
                    <a:pt x="0" y="19"/>
                    <a:pt x="0" y="19"/>
                  </a:cubicBezTo>
                  <a:cubicBezTo>
                    <a:pt x="4" y="23"/>
                    <a:pt x="4" y="23"/>
                    <a:pt x="4" y="23"/>
                  </a:cubicBezTo>
                  <a:cubicBezTo>
                    <a:pt x="10" y="16"/>
                    <a:pt x="16" y="10"/>
                    <a:pt x="22" y="4"/>
                  </a:cubicBezTo>
                  <a:cubicBezTo>
                    <a:pt x="19" y="0"/>
                    <a:pt x="19" y="0"/>
                    <a:pt x="1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0"/>
            <p:cNvSpPr>
              <a:spLocks/>
            </p:cNvSpPr>
            <p:nvPr/>
          </p:nvSpPr>
          <p:spPr bwMode="auto">
            <a:xfrm>
              <a:off x="1643063" y="6651626"/>
              <a:ext cx="26987" cy="61913"/>
            </a:xfrm>
            <a:custGeom>
              <a:avLst/>
              <a:gdLst>
                <a:gd name="T0" fmla="*/ 6 w 12"/>
                <a:gd name="T1" fmla="*/ 0 h 27"/>
                <a:gd name="T2" fmla="*/ 0 w 12"/>
                <a:gd name="T3" fmla="*/ 25 h 27"/>
                <a:gd name="T4" fmla="*/ 5 w 12"/>
                <a:gd name="T5" fmla="*/ 27 h 27"/>
                <a:gd name="T6" fmla="*/ 12 w 12"/>
                <a:gd name="T7" fmla="*/ 1 h 27"/>
                <a:gd name="T8" fmla="*/ 6 w 12"/>
                <a:gd name="T9" fmla="*/ 0 h 27"/>
              </a:gdLst>
              <a:ahLst/>
              <a:cxnLst>
                <a:cxn ang="0">
                  <a:pos x="T0" y="T1"/>
                </a:cxn>
                <a:cxn ang="0">
                  <a:pos x="T2" y="T3"/>
                </a:cxn>
                <a:cxn ang="0">
                  <a:pos x="T4" y="T5"/>
                </a:cxn>
                <a:cxn ang="0">
                  <a:pos x="T6" y="T7"/>
                </a:cxn>
                <a:cxn ang="0">
                  <a:pos x="T8" y="T9"/>
                </a:cxn>
              </a:cxnLst>
              <a:rect l="0" t="0" r="r" b="b"/>
              <a:pathLst>
                <a:path w="12" h="27">
                  <a:moveTo>
                    <a:pt x="6" y="0"/>
                  </a:moveTo>
                  <a:cubicBezTo>
                    <a:pt x="5" y="9"/>
                    <a:pt x="3" y="17"/>
                    <a:pt x="0" y="25"/>
                  </a:cubicBezTo>
                  <a:cubicBezTo>
                    <a:pt x="5" y="27"/>
                    <a:pt x="5" y="27"/>
                    <a:pt x="5" y="27"/>
                  </a:cubicBezTo>
                  <a:cubicBezTo>
                    <a:pt x="8" y="19"/>
                    <a:pt x="11" y="10"/>
                    <a:pt x="12"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21"/>
            <p:cNvSpPr>
              <a:spLocks/>
            </p:cNvSpPr>
            <p:nvPr/>
          </p:nvSpPr>
          <p:spPr bwMode="auto">
            <a:xfrm>
              <a:off x="1341438" y="6384926"/>
              <a:ext cx="61912" cy="26988"/>
            </a:xfrm>
            <a:custGeom>
              <a:avLst/>
              <a:gdLst>
                <a:gd name="T0" fmla="*/ 26 w 27"/>
                <a:gd name="T1" fmla="*/ 0 h 12"/>
                <a:gd name="T2" fmla="*/ 0 w 27"/>
                <a:gd name="T3" fmla="*/ 7 h 12"/>
                <a:gd name="T4" fmla="*/ 2 w 27"/>
                <a:gd name="T5" fmla="*/ 12 h 12"/>
                <a:gd name="T6" fmla="*/ 27 w 27"/>
                <a:gd name="T7" fmla="*/ 6 h 12"/>
                <a:gd name="T8" fmla="*/ 26 w 27"/>
                <a:gd name="T9" fmla="*/ 0 h 12"/>
              </a:gdLst>
              <a:ahLst/>
              <a:cxnLst>
                <a:cxn ang="0">
                  <a:pos x="T0" y="T1"/>
                </a:cxn>
                <a:cxn ang="0">
                  <a:pos x="T2" y="T3"/>
                </a:cxn>
                <a:cxn ang="0">
                  <a:pos x="T4" y="T5"/>
                </a:cxn>
                <a:cxn ang="0">
                  <a:pos x="T6" y="T7"/>
                </a:cxn>
                <a:cxn ang="0">
                  <a:pos x="T8" y="T9"/>
                </a:cxn>
              </a:cxnLst>
              <a:rect l="0" t="0" r="r" b="b"/>
              <a:pathLst>
                <a:path w="27" h="12">
                  <a:moveTo>
                    <a:pt x="26" y="0"/>
                  </a:moveTo>
                  <a:cubicBezTo>
                    <a:pt x="17" y="1"/>
                    <a:pt x="8" y="4"/>
                    <a:pt x="0" y="7"/>
                  </a:cubicBezTo>
                  <a:cubicBezTo>
                    <a:pt x="2" y="12"/>
                    <a:pt x="2" y="12"/>
                    <a:pt x="2" y="12"/>
                  </a:cubicBezTo>
                  <a:cubicBezTo>
                    <a:pt x="10" y="9"/>
                    <a:pt x="18" y="7"/>
                    <a:pt x="27" y="6"/>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22"/>
            <p:cNvSpPr>
              <a:spLocks/>
            </p:cNvSpPr>
            <p:nvPr/>
          </p:nvSpPr>
          <p:spPr bwMode="auto">
            <a:xfrm>
              <a:off x="1643063" y="6530976"/>
              <a:ext cx="26987" cy="61913"/>
            </a:xfrm>
            <a:custGeom>
              <a:avLst/>
              <a:gdLst>
                <a:gd name="T0" fmla="*/ 5 w 12"/>
                <a:gd name="T1" fmla="*/ 0 h 27"/>
                <a:gd name="T2" fmla="*/ 0 w 12"/>
                <a:gd name="T3" fmla="*/ 2 h 27"/>
                <a:gd name="T4" fmla="*/ 6 w 12"/>
                <a:gd name="T5" fmla="*/ 27 h 27"/>
                <a:gd name="T6" fmla="*/ 12 w 12"/>
                <a:gd name="T7" fmla="*/ 26 h 27"/>
                <a:gd name="T8" fmla="*/ 5 w 12"/>
                <a:gd name="T9" fmla="*/ 0 h 27"/>
              </a:gdLst>
              <a:ahLst/>
              <a:cxnLst>
                <a:cxn ang="0">
                  <a:pos x="T0" y="T1"/>
                </a:cxn>
                <a:cxn ang="0">
                  <a:pos x="T2" y="T3"/>
                </a:cxn>
                <a:cxn ang="0">
                  <a:pos x="T4" y="T5"/>
                </a:cxn>
                <a:cxn ang="0">
                  <a:pos x="T6" y="T7"/>
                </a:cxn>
                <a:cxn ang="0">
                  <a:pos x="T8" y="T9"/>
                </a:cxn>
              </a:cxnLst>
              <a:rect l="0" t="0" r="r" b="b"/>
              <a:pathLst>
                <a:path w="12" h="27">
                  <a:moveTo>
                    <a:pt x="5" y="0"/>
                  </a:moveTo>
                  <a:cubicBezTo>
                    <a:pt x="0" y="2"/>
                    <a:pt x="0" y="2"/>
                    <a:pt x="0" y="2"/>
                  </a:cubicBezTo>
                  <a:cubicBezTo>
                    <a:pt x="3" y="10"/>
                    <a:pt x="5" y="19"/>
                    <a:pt x="6" y="27"/>
                  </a:cubicBezTo>
                  <a:cubicBezTo>
                    <a:pt x="12" y="26"/>
                    <a:pt x="12" y="26"/>
                    <a:pt x="12" y="26"/>
                  </a:cubicBezTo>
                  <a:cubicBezTo>
                    <a:pt x="11" y="17"/>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23"/>
            <p:cNvSpPr>
              <a:spLocks/>
            </p:cNvSpPr>
            <p:nvPr/>
          </p:nvSpPr>
          <p:spPr bwMode="auto">
            <a:xfrm>
              <a:off x="1462088" y="6384926"/>
              <a:ext cx="61912" cy="26988"/>
            </a:xfrm>
            <a:custGeom>
              <a:avLst/>
              <a:gdLst>
                <a:gd name="T0" fmla="*/ 1 w 27"/>
                <a:gd name="T1" fmla="*/ 0 h 12"/>
                <a:gd name="T2" fmla="*/ 0 w 27"/>
                <a:gd name="T3" fmla="*/ 6 h 12"/>
                <a:gd name="T4" fmla="*/ 25 w 27"/>
                <a:gd name="T5" fmla="*/ 12 h 12"/>
                <a:gd name="T6" fmla="*/ 27 w 27"/>
                <a:gd name="T7" fmla="*/ 7 h 12"/>
                <a:gd name="T8" fmla="*/ 1 w 27"/>
                <a:gd name="T9" fmla="*/ 0 h 12"/>
              </a:gdLst>
              <a:ahLst/>
              <a:cxnLst>
                <a:cxn ang="0">
                  <a:pos x="T0" y="T1"/>
                </a:cxn>
                <a:cxn ang="0">
                  <a:pos x="T2" y="T3"/>
                </a:cxn>
                <a:cxn ang="0">
                  <a:pos x="T4" y="T5"/>
                </a:cxn>
                <a:cxn ang="0">
                  <a:pos x="T6" y="T7"/>
                </a:cxn>
                <a:cxn ang="0">
                  <a:pos x="T8" y="T9"/>
                </a:cxn>
              </a:cxnLst>
              <a:rect l="0" t="0" r="r" b="b"/>
              <a:pathLst>
                <a:path w="27" h="12">
                  <a:moveTo>
                    <a:pt x="1" y="0"/>
                  </a:moveTo>
                  <a:cubicBezTo>
                    <a:pt x="0" y="6"/>
                    <a:pt x="0" y="6"/>
                    <a:pt x="0" y="6"/>
                  </a:cubicBezTo>
                  <a:cubicBezTo>
                    <a:pt x="8" y="7"/>
                    <a:pt x="17" y="9"/>
                    <a:pt x="25" y="12"/>
                  </a:cubicBezTo>
                  <a:cubicBezTo>
                    <a:pt x="27" y="7"/>
                    <a:pt x="27" y="7"/>
                    <a:pt x="27" y="7"/>
                  </a:cubicBezTo>
                  <a:cubicBezTo>
                    <a:pt x="19" y="4"/>
                    <a:pt x="10" y="1"/>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24"/>
            <p:cNvSpPr>
              <a:spLocks/>
            </p:cNvSpPr>
            <p:nvPr/>
          </p:nvSpPr>
          <p:spPr bwMode="auto">
            <a:xfrm>
              <a:off x="1570038" y="6432551"/>
              <a:ext cx="52387" cy="52388"/>
            </a:xfrm>
            <a:custGeom>
              <a:avLst/>
              <a:gdLst>
                <a:gd name="T0" fmla="*/ 4 w 23"/>
                <a:gd name="T1" fmla="*/ 0 h 23"/>
                <a:gd name="T2" fmla="*/ 0 w 23"/>
                <a:gd name="T3" fmla="*/ 4 h 23"/>
                <a:gd name="T4" fmla="*/ 0 w 23"/>
                <a:gd name="T5" fmla="*/ 4 h 23"/>
                <a:gd name="T6" fmla="*/ 1 w 23"/>
                <a:gd name="T7" fmla="*/ 5 h 23"/>
                <a:gd name="T8" fmla="*/ 1 w 23"/>
                <a:gd name="T9" fmla="*/ 5 h 23"/>
                <a:gd name="T10" fmla="*/ 12 w 23"/>
                <a:gd name="T11" fmla="*/ 15 h 23"/>
                <a:gd name="T12" fmla="*/ 12 w 23"/>
                <a:gd name="T13" fmla="*/ 15 h 23"/>
                <a:gd name="T14" fmla="*/ 13 w 23"/>
                <a:gd name="T15" fmla="*/ 15 h 23"/>
                <a:gd name="T16" fmla="*/ 19 w 23"/>
                <a:gd name="T17" fmla="*/ 23 h 23"/>
                <a:gd name="T18" fmla="*/ 23 w 23"/>
                <a:gd name="T19" fmla="*/ 19 h 23"/>
                <a:gd name="T20" fmla="*/ 17 w 23"/>
                <a:gd name="T21" fmla="*/ 12 h 23"/>
                <a:gd name="T22" fmla="*/ 16 w 23"/>
                <a:gd name="T23" fmla="*/ 11 h 23"/>
                <a:gd name="T24" fmla="*/ 4 w 23"/>
                <a:gd name="T25" fmla="*/ 0 h 23"/>
                <a:gd name="T26" fmla="*/ 4 w 23"/>
                <a:gd name="T27" fmla="*/ 0 h 23"/>
                <a:gd name="T28" fmla="*/ 4 w 23"/>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3">
                  <a:moveTo>
                    <a:pt x="4" y="0"/>
                  </a:moveTo>
                  <a:cubicBezTo>
                    <a:pt x="0" y="4"/>
                    <a:pt x="0" y="4"/>
                    <a:pt x="0" y="4"/>
                  </a:cubicBezTo>
                  <a:cubicBezTo>
                    <a:pt x="0" y="4"/>
                    <a:pt x="0" y="4"/>
                    <a:pt x="0" y="4"/>
                  </a:cubicBezTo>
                  <a:cubicBezTo>
                    <a:pt x="1" y="5"/>
                    <a:pt x="1" y="5"/>
                    <a:pt x="1" y="5"/>
                  </a:cubicBezTo>
                  <a:cubicBezTo>
                    <a:pt x="1" y="5"/>
                    <a:pt x="1" y="5"/>
                    <a:pt x="1" y="5"/>
                  </a:cubicBezTo>
                  <a:cubicBezTo>
                    <a:pt x="5" y="8"/>
                    <a:pt x="9" y="11"/>
                    <a:pt x="12" y="15"/>
                  </a:cubicBezTo>
                  <a:cubicBezTo>
                    <a:pt x="12" y="15"/>
                    <a:pt x="12" y="15"/>
                    <a:pt x="12" y="15"/>
                  </a:cubicBezTo>
                  <a:cubicBezTo>
                    <a:pt x="13" y="15"/>
                    <a:pt x="13" y="15"/>
                    <a:pt x="13" y="15"/>
                  </a:cubicBezTo>
                  <a:cubicBezTo>
                    <a:pt x="15" y="18"/>
                    <a:pt x="17" y="20"/>
                    <a:pt x="19" y="23"/>
                  </a:cubicBezTo>
                  <a:cubicBezTo>
                    <a:pt x="23" y="19"/>
                    <a:pt x="23" y="19"/>
                    <a:pt x="23" y="19"/>
                  </a:cubicBezTo>
                  <a:cubicBezTo>
                    <a:pt x="21" y="17"/>
                    <a:pt x="19" y="14"/>
                    <a:pt x="17" y="12"/>
                  </a:cubicBezTo>
                  <a:cubicBezTo>
                    <a:pt x="16" y="11"/>
                    <a:pt x="16" y="11"/>
                    <a:pt x="16" y="11"/>
                  </a:cubicBezTo>
                  <a:cubicBezTo>
                    <a:pt x="12" y="7"/>
                    <a:pt x="8" y="4"/>
                    <a:pt x="4" y="0"/>
                  </a:cubicBezTo>
                  <a:cubicBezTo>
                    <a:pt x="4" y="0"/>
                    <a:pt x="4" y="0"/>
                    <a:pt x="4" y="0"/>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组合 31"/>
          <p:cNvGrpSpPr/>
          <p:nvPr/>
        </p:nvGrpSpPr>
        <p:grpSpPr>
          <a:xfrm>
            <a:off x="4034301" y="3181996"/>
            <a:ext cx="2398712" cy="192088"/>
            <a:chOff x="6402388" y="1985963"/>
            <a:chExt cx="2398712" cy="192088"/>
          </a:xfrm>
        </p:grpSpPr>
        <p:pic>
          <p:nvPicPr>
            <p:cNvPr id="33" name="Picture 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388" y="1985963"/>
              <a:ext cx="1920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613" y="1985963"/>
              <a:ext cx="1920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838" y="1985963"/>
              <a:ext cx="1920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063" y="1985963"/>
              <a:ext cx="1905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5700" y="1985963"/>
              <a:ext cx="1920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1925" y="1985963"/>
              <a:ext cx="1920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58150" y="1985963"/>
              <a:ext cx="1920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2788" y="1985963"/>
              <a:ext cx="1920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09013" y="1985963"/>
              <a:ext cx="192087"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组合 41"/>
          <p:cNvGrpSpPr/>
          <p:nvPr/>
        </p:nvGrpSpPr>
        <p:grpSpPr>
          <a:xfrm>
            <a:off x="947068" y="2759721"/>
            <a:ext cx="1544638" cy="1543050"/>
            <a:chOff x="3368675" y="4629151"/>
            <a:chExt cx="1544638" cy="1543050"/>
          </a:xfrm>
        </p:grpSpPr>
        <p:pic>
          <p:nvPicPr>
            <p:cNvPr id="43" name="Picture 1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52938" y="5788026"/>
              <a:ext cx="239712"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6575" y="5853113"/>
              <a:ext cx="2063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2275" y="5897563"/>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94163" y="5918201"/>
              <a:ext cx="1444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2238" y="5895976"/>
              <a:ext cx="1714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8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78250" y="5849938"/>
              <a:ext cx="206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8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3313" y="5784851"/>
              <a:ext cx="239712"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8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29013" y="5703888"/>
              <a:ext cx="2603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43288" y="5597526"/>
              <a:ext cx="2667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9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89313" y="5492751"/>
              <a:ext cx="2667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68675" y="5375276"/>
              <a:ext cx="26035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9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68675" y="5210176"/>
              <a:ext cx="26035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9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90900" y="5051426"/>
              <a:ext cx="2667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9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46463" y="4906963"/>
              <a:ext cx="26828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9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35363" y="4779963"/>
              <a:ext cx="2603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9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49663" y="4681538"/>
              <a:ext cx="239712"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9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36963" y="5114926"/>
              <a:ext cx="889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0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94150" y="4827588"/>
              <a:ext cx="1587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20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25850" y="5386388"/>
              <a:ext cx="6826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0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65613" y="4838701"/>
              <a:ext cx="1571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0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11575" y="5640388"/>
              <a:ext cx="1301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0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98975" y="4965701"/>
              <a:ext cx="1301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0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17950" y="5813426"/>
              <a:ext cx="157162"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20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41850" y="5194301"/>
              <a:ext cx="68262"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20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186238" y="5845176"/>
              <a:ext cx="1587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2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11688" y="5464176"/>
              <a:ext cx="88900"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0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35475" y="5697538"/>
              <a:ext cx="138112"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21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635500" y="5818188"/>
              <a:ext cx="7461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21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8363" y="5772151"/>
              <a:ext cx="825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21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716463" y="5719763"/>
              <a:ext cx="8255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21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749800" y="5657851"/>
              <a:ext cx="8255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21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76788" y="5600701"/>
              <a:ext cx="88900" cy="5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21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799013" y="5538788"/>
              <a:ext cx="889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216"/>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813300" y="5475288"/>
              <a:ext cx="889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217"/>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22825" y="5411788"/>
              <a:ext cx="88900" cy="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1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824413" y="5338763"/>
              <a:ext cx="88900" cy="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19"/>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819650" y="5275263"/>
              <a:ext cx="88900"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220"/>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808538" y="5203826"/>
              <a:ext cx="889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221"/>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791075" y="5133976"/>
              <a:ext cx="889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2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767263" y="5065713"/>
              <a:ext cx="82550"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223"/>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737100" y="5000626"/>
              <a:ext cx="8255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224"/>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702175" y="4938713"/>
              <a:ext cx="825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25"/>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662488" y="4886326"/>
              <a:ext cx="74612"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226"/>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618038" y="4832351"/>
              <a:ext cx="74612"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22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568825" y="4781551"/>
              <a:ext cx="68262"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228"/>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800475" y="4722813"/>
              <a:ext cx="60325"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229"/>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4514850" y="4743451"/>
              <a:ext cx="61912"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230"/>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863975" y="4694238"/>
              <a:ext cx="53975"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231"/>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457700" y="4711701"/>
              <a:ext cx="61912"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232"/>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3930650" y="4664076"/>
              <a:ext cx="4762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233"/>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398963" y="4676776"/>
              <a:ext cx="5397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34"/>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998913" y="4646613"/>
              <a:ext cx="4127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235"/>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337050" y="4656138"/>
              <a:ext cx="4762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236"/>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4070350" y="4635501"/>
              <a:ext cx="3492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37"/>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4273550" y="4640263"/>
              <a:ext cx="41275"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238"/>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141788" y="4629151"/>
              <a:ext cx="34925"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239"/>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208463" y="4632326"/>
              <a:ext cx="34925"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3" name="组合 102"/>
          <p:cNvGrpSpPr/>
          <p:nvPr/>
        </p:nvGrpSpPr>
        <p:grpSpPr>
          <a:xfrm>
            <a:off x="3242385" y="3730821"/>
            <a:ext cx="1466850" cy="404813"/>
            <a:chOff x="5699125" y="4064000"/>
            <a:chExt cx="1466850" cy="404813"/>
          </a:xfrm>
        </p:grpSpPr>
        <p:pic>
          <p:nvPicPr>
            <p:cNvPr id="104" name="Picture 295"/>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699125" y="4064000"/>
              <a:ext cx="2047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296"/>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6013450" y="4064000"/>
              <a:ext cx="2063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297"/>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6329363" y="4064000"/>
              <a:ext cx="2047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298"/>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6645275" y="4064000"/>
              <a:ext cx="2047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299"/>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6959600" y="4064000"/>
              <a:ext cx="2063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组合 108"/>
          <p:cNvGrpSpPr/>
          <p:nvPr/>
        </p:nvGrpSpPr>
        <p:grpSpPr>
          <a:xfrm>
            <a:off x="7593431" y="4011187"/>
            <a:ext cx="481012" cy="479425"/>
            <a:chOff x="5810250" y="2244726"/>
            <a:chExt cx="481012" cy="479425"/>
          </a:xfrm>
        </p:grpSpPr>
        <p:sp>
          <p:nvSpPr>
            <p:cNvPr id="110"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9" name="组合 138"/>
          <p:cNvGrpSpPr/>
          <p:nvPr/>
        </p:nvGrpSpPr>
        <p:grpSpPr>
          <a:xfrm>
            <a:off x="1726116" y="3455390"/>
            <a:ext cx="6189662" cy="860425"/>
            <a:chOff x="1726116" y="3455390"/>
            <a:chExt cx="6189662" cy="860425"/>
          </a:xfrm>
        </p:grpSpPr>
        <p:sp>
          <p:nvSpPr>
            <p:cNvPr id="101" name="Freeform 302"/>
            <p:cNvSpPr>
              <a:spLocks noEditPoints="1"/>
            </p:cNvSpPr>
            <p:nvPr/>
          </p:nvSpPr>
          <p:spPr bwMode="auto">
            <a:xfrm>
              <a:off x="1726116" y="3455390"/>
              <a:ext cx="6189662" cy="860425"/>
            </a:xfrm>
            <a:custGeom>
              <a:avLst/>
              <a:gdLst>
                <a:gd name="T0" fmla="*/ 2709 w 2709"/>
                <a:gd name="T1" fmla="*/ 351 h 377"/>
                <a:gd name="T2" fmla="*/ 2683 w 2709"/>
                <a:gd name="T3" fmla="*/ 377 h 377"/>
                <a:gd name="T4" fmla="*/ 2683 w 2709"/>
                <a:gd name="T5" fmla="*/ 377 h 377"/>
                <a:gd name="T6" fmla="*/ 2709 w 2709"/>
                <a:gd name="T7" fmla="*/ 351 h 377"/>
                <a:gd name="T8" fmla="*/ 2709 w 2709"/>
                <a:gd name="T9" fmla="*/ 351 h 377"/>
                <a:gd name="T10" fmla="*/ 26 w 2709"/>
                <a:gd name="T11" fmla="*/ 45 h 377"/>
                <a:gd name="T12" fmla="*/ 8 w 2709"/>
                <a:gd name="T13" fmla="*/ 26 h 377"/>
                <a:gd name="T14" fmla="*/ 26 w 2709"/>
                <a:gd name="T15" fmla="*/ 8 h 377"/>
                <a:gd name="T16" fmla="*/ 45 w 2709"/>
                <a:gd name="T17" fmla="*/ 26 h 377"/>
                <a:gd name="T18" fmla="*/ 26 w 2709"/>
                <a:gd name="T19" fmla="*/ 45 h 377"/>
                <a:gd name="T20" fmla="*/ 26 w 2709"/>
                <a:gd name="T21" fmla="*/ 0 h 377"/>
                <a:gd name="T22" fmla="*/ 0 w 2709"/>
                <a:gd name="T23" fmla="*/ 26 h 377"/>
                <a:gd name="T24" fmla="*/ 26 w 2709"/>
                <a:gd name="T25" fmla="*/ 53 h 377"/>
                <a:gd name="T26" fmla="*/ 53 w 2709"/>
                <a:gd name="T27" fmla="*/ 29 h 377"/>
                <a:gd name="T28" fmla="*/ 210 w 2709"/>
                <a:gd name="T29" fmla="*/ 29 h 377"/>
                <a:gd name="T30" fmla="*/ 539 w 2709"/>
                <a:gd name="T31" fmla="*/ 358 h 377"/>
                <a:gd name="T32" fmla="*/ 2657 w 2709"/>
                <a:gd name="T33" fmla="*/ 358 h 377"/>
                <a:gd name="T34" fmla="*/ 2656 w 2709"/>
                <a:gd name="T35" fmla="*/ 351 h 377"/>
                <a:gd name="T36" fmla="*/ 2656 w 2709"/>
                <a:gd name="T37" fmla="*/ 351 h 377"/>
                <a:gd name="T38" fmla="*/ 2656 w 2709"/>
                <a:gd name="T39" fmla="*/ 346 h 377"/>
                <a:gd name="T40" fmla="*/ 543 w 2709"/>
                <a:gd name="T41" fmla="*/ 346 h 377"/>
                <a:gd name="T42" fmla="*/ 214 w 2709"/>
                <a:gd name="T43" fmla="*/ 17 h 377"/>
                <a:gd name="T44" fmla="*/ 51 w 2709"/>
                <a:gd name="T45" fmla="*/ 17 h 377"/>
                <a:gd name="T46" fmla="*/ 26 w 2709"/>
                <a:gd name="T47"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09" h="377">
                  <a:moveTo>
                    <a:pt x="2709" y="351"/>
                  </a:moveTo>
                  <a:cubicBezTo>
                    <a:pt x="2709" y="365"/>
                    <a:pt x="2698" y="377"/>
                    <a:pt x="2683" y="377"/>
                  </a:cubicBezTo>
                  <a:cubicBezTo>
                    <a:pt x="2683" y="377"/>
                    <a:pt x="2683" y="377"/>
                    <a:pt x="2683" y="377"/>
                  </a:cubicBezTo>
                  <a:cubicBezTo>
                    <a:pt x="2698" y="377"/>
                    <a:pt x="2709" y="365"/>
                    <a:pt x="2709" y="351"/>
                  </a:cubicBezTo>
                  <a:cubicBezTo>
                    <a:pt x="2709" y="351"/>
                    <a:pt x="2709" y="351"/>
                    <a:pt x="2709" y="351"/>
                  </a:cubicBezTo>
                  <a:moveTo>
                    <a:pt x="26" y="45"/>
                  </a:moveTo>
                  <a:cubicBezTo>
                    <a:pt x="16" y="45"/>
                    <a:pt x="8" y="36"/>
                    <a:pt x="8" y="26"/>
                  </a:cubicBezTo>
                  <a:cubicBezTo>
                    <a:pt x="8" y="16"/>
                    <a:pt x="16" y="8"/>
                    <a:pt x="26" y="8"/>
                  </a:cubicBezTo>
                  <a:cubicBezTo>
                    <a:pt x="37" y="8"/>
                    <a:pt x="45" y="16"/>
                    <a:pt x="45" y="26"/>
                  </a:cubicBezTo>
                  <a:cubicBezTo>
                    <a:pt x="45" y="36"/>
                    <a:pt x="37" y="45"/>
                    <a:pt x="26" y="45"/>
                  </a:cubicBezTo>
                  <a:moveTo>
                    <a:pt x="26" y="0"/>
                  </a:moveTo>
                  <a:cubicBezTo>
                    <a:pt x="12" y="0"/>
                    <a:pt x="0" y="12"/>
                    <a:pt x="0" y="26"/>
                  </a:cubicBezTo>
                  <a:cubicBezTo>
                    <a:pt x="0" y="41"/>
                    <a:pt x="12" y="53"/>
                    <a:pt x="26" y="53"/>
                  </a:cubicBezTo>
                  <a:cubicBezTo>
                    <a:pt x="40" y="53"/>
                    <a:pt x="51" y="43"/>
                    <a:pt x="53" y="29"/>
                  </a:cubicBezTo>
                  <a:cubicBezTo>
                    <a:pt x="210" y="29"/>
                    <a:pt x="210" y="29"/>
                    <a:pt x="210" y="29"/>
                  </a:cubicBezTo>
                  <a:cubicBezTo>
                    <a:pt x="539" y="358"/>
                    <a:pt x="539" y="358"/>
                    <a:pt x="539" y="358"/>
                  </a:cubicBezTo>
                  <a:cubicBezTo>
                    <a:pt x="2657" y="358"/>
                    <a:pt x="2657" y="358"/>
                    <a:pt x="2657" y="358"/>
                  </a:cubicBezTo>
                  <a:cubicBezTo>
                    <a:pt x="2656" y="356"/>
                    <a:pt x="2656" y="353"/>
                    <a:pt x="2656" y="351"/>
                  </a:cubicBezTo>
                  <a:cubicBezTo>
                    <a:pt x="2656" y="351"/>
                    <a:pt x="2656" y="351"/>
                    <a:pt x="2656" y="351"/>
                  </a:cubicBezTo>
                  <a:cubicBezTo>
                    <a:pt x="2656" y="349"/>
                    <a:pt x="2656" y="348"/>
                    <a:pt x="2656" y="346"/>
                  </a:cubicBezTo>
                  <a:cubicBezTo>
                    <a:pt x="543" y="346"/>
                    <a:pt x="543" y="346"/>
                    <a:pt x="543" y="346"/>
                  </a:cubicBezTo>
                  <a:cubicBezTo>
                    <a:pt x="214" y="17"/>
                    <a:pt x="214" y="17"/>
                    <a:pt x="214" y="17"/>
                  </a:cubicBezTo>
                  <a:cubicBezTo>
                    <a:pt x="51" y="17"/>
                    <a:pt x="51" y="17"/>
                    <a:pt x="51" y="17"/>
                  </a:cubicBezTo>
                  <a:cubicBezTo>
                    <a:pt x="48" y="7"/>
                    <a:pt x="38"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椭圆 121"/>
            <p:cNvSpPr/>
            <p:nvPr/>
          </p:nvSpPr>
          <p:spPr>
            <a:xfrm>
              <a:off x="7780641" y="4208773"/>
              <a:ext cx="95919" cy="9591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p:cNvGrpSpPr/>
          <p:nvPr/>
        </p:nvGrpSpPr>
        <p:grpSpPr>
          <a:xfrm>
            <a:off x="1706688" y="3454807"/>
            <a:ext cx="2240209" cy="1316037"/>
            <a:chOff x="2543175" y="3529013"/>
            <a:chExt cx="1570038" cy="922337"/>
          </a:xfrm>
        </p:grpSpPr>
        <p:sp>
          <p:nvSpPr>
            <p:cNvPr id="124" name="Freeform 305"/>
            <p:cNvSpPr>
              <a:spLocks noEditPoints="1"/>
            </p:cNvSpPr>
            <p:nvPr/>
          </p:nvSpPr>
          <p:spPr bwMode="auto">
            <a:xfrm>
              <a:off x="2543175" y="3529013"/>
              <a:ext cx="88900" cy="88900"/>
            </a:xfrm>
            <a:custGeom>
              <a:avLst/>
              <a:gdLst>
                <a:gd name="T0" fmla="*/ 20 w 39"/>
                <a:gd name="T1" fmla="*/ 33 h 39"/>
                <a:gd name="T2" fmla="*/ 6 w 39"/>
                <a:gd name="T3" fmla="*/ 19 h 39"/>
                <a:gd name="T4" fmla="*/ 20 w 39"/>
                <a:gd name="T5" fmla="*/ 6 h 39"/>
                <a:gd name="T6" fmla="*/ 33 w 39"/>
                <a:gd name="T7" fmla="*/ 19 h 39"/>
                <a:gd name="T8" fmla="*/ 20 w 39"/>
                <a:gd name="T9" fmla="*/ 33 h 39"/>
                <a:gd name="T10" fmla="*/ 20 w 39"/>
                <a:gd name="T11" fmla="*/ 0 h 39"/>
                <a:gd name="T12" fmla="*/ 0 w 39"/>
                <a:gd name="T13" fmla="*/ 19 h 39"/>
                <a:gd name="T14" fmla="*/ 20 w 39"/>
                <a:gd name="T15" fmla="*/ 39 h 39"/>
                <a:gd name="T16" fmla="*/ 39 w 39"/>
                <a:gd name="T17" fmla="*/ 19 h 39"/>
                <a:gd name="T18" fmla="*/ 20 w 3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33"/>
                  </a:moveTo>
                  <a:cubicBezTo>
                    <a:pt x="12" y="33"/>
                    <a:pt x="6" y="27"/>
                    <a:pt x="6" y="19"/>
                  </a:cubicBezTo>
                  <a:cubicBezTo>
                    <a:pt x="6" y="12"/>
                    <a:pt x="12" y="6"/>
                    <a:pt x="20" y="6"/>
                  </a:cubicBezTo>
                  <a:cubicBezTo>
                    <a:pt x="27" y="6"/>
                    <a:pt x="33" y="12"/>
                    <a:pt x="33" y="19"/>
                  </a:cubicBezTo>
                  <a:cubicBezTo>
                    <a:pt x="33" y="27"/>
                    <a:pt x="27" y="33"/>
                    <a:pt x="20" y="33"/>
                  </a:cubicBezTo>
                  <a:moveTo>
                    <a:pt x="20" y="0"/>
                  </a:moveTo>
                  <a:cubicBezTo>
                    <a:pt x="9" y="0"/>
                    <a:pt x="0" y="9"/>
                    <a:pt x="0" y="19"/>
                  </a:cubicBezTo>
                  <a:cubicBezTo>
                    <a:pt x="0" y="30"/>
                    <a:pt x="9" y="39"/>
                    <a:pt x="20" y="39"/>
                  </a:cubicBezTo>
                  <a:cubicBezTo>
                    <a:pt x="30" y="39"/>
                    <a:pt x="39" y="30"/>
                    <a:pt x="39" y="19"/>
                  </a:cubicBezTo>
                  <a:cubicBezTo>
                    <a:pt x="39" y="9"/>
                    <a:pt x="30" y="0"/>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306"/>
            <p:cNvSpPr>
              <a:spLocks noEditPoints="1"/>
            </p:cNvSpPr>
            <p:nvPr/>
          </p:nvSpPr>
          <p:spPr bwMode="auto">
            <a:xfrm>
              <a:off x="2611438" y="3600450"/>
              <a:ext cx="1501775" cy="850900"/>
            </a:xfrm>
            <a:custGeom>
              <a:avLst/>
              <a:gdLst>
                <a:gd name="T0" fmla="*/ 638 w 657"/>
                <a:gd name="T1" fmla="*/ 366 h 372"/>
                <a:gd name="T2" fmla="*/ 625 w 657"/>
                <a:gd name="T3" fmla="*/ 353 h 372"/>
                <a:gd name="T4" fmla="*/ 638 w 657"/>
                <a:gd name="T5" fmla="*/ 339 h 372"/>
                <a:gd name="T6" fmla="*/ 652 w 657"/>
                <a:gd name="T7" fmla="*/ 353 h 372"/>
                <a:gd name="T8" fmla="*/ 638 w 657"/>
                <a:gd name="T9" fmla="*/ 366 h 372"/>
                <a:gd name="T10" fmla="*/ 6 w 657"/>
                <a:gd name="T11" fmla="*/ 0 h 372"/>
                <a:gd name="T12" fmla="*/ 0 w 657"/>
                <a:gd name="T13" fmla="*/ 5 h 372"/>
                <a:gd name="T14" fmla="*/ 352 w 657"/>
                <a:gd name="T15" fmla="*/ 358 h 372"/>
                <a:gd name="T16" fmla="*/ 620 w 657"/>
                <a:gd name="T17" fmla="*/ 358 h 372"/>
                <a:gd name="T18" fmla="*/ 638 w 657"/>
                <a:gd name="T19" fmla="*/ 372 h 372"/>
                <a:gd name="T20" fmla="*/ 657 w 657"/>
                <a:gd name="T21" fmla="*/ 353 h 372"/>
                <a:gd name="T22" fmla="*/ 638 w 657"/>
                <a:gd name="T23" fmla="*/ 333 h 372"/>
                <a:gd name="T24" fmla="*/ 619 w 657"/>
                <a:gd name="T25" fmla="*/ 350 h 372"/>
                <a:gd name="T26" fmla="*/ 356 w 657"/>
                <a:gd name="T27" fmla="*/ 350 h 372"/>
                <a:gd name="T28" fmla="*/ 6 w 657"/>
                <a:gd name="T29"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7" h="372">
                  <a:moveTo>
                    <a:pt x="638" y="366"/>
                  </a:moveTo>
                  <a:cubicBezTo>
                    <a:pt x="631" y="366"/>
                    <a:pt x="625" y="360"/>
                    <a:pt x="625" y="353"/>
                  </a:cubicBezTo>
                  <a:cubicBezTo>
                    <a:pt x="625" y="345"/>
                    <a:pt x="631" y="339"/>
                    <a:pt x="638" y="339"/>
                  </a:cubicBezTo>
                  <a:cubicBezTo>
                    <a:pt x="646" y="339"/>
                    <a:pt x="652" y="345"/>
                    <a:pt x="652" y="353"/>
                  </a:cubicBezTo>
                  <a:cubicBezTo>
                    <a:pt x="652" y="360"/>
                    <a:pt x="646" y="366"/>
                    <a:pt x="638" y="366"/>
                  </a:cubicBezTo>
                  <a:moveTo>
                    <a:pt x="6" y="0"/>
                  </a:moveTo>
                  <a:cubicBezTo>
                    <a:pt x="0" y="5"/>
                    <a:pt x="0" y="5"/>
                    <a:pt x="0" y="5"/>
                  </a:cubicBezTo>
                  <a:cubicBezTo>
                    <a:pt x="352" y="358"/>
                    <a:pt x="352" y="358"/>
                    <a:pt x="352" y="358"/>
                  </a:cubicBezTo>
                  <a:cubicBezTo>
                    <a:pt x="620" y="358"/>
                    <a:pt x="620" y="358"/>
                    <a:pt x="620" y="358"/>
                  </a:cubicBezTo>
                  <a:cubicBezTo>
                    <a:pt x="622" y="366"/>
                    <a:pt x="629" y="372"/>
                    <a:pt x="638" y="372"/>
                  </a:cubicBezTo>
                  <a:cubicBezTo>
                    <a:pt x="649" y="372"/>
                    <a:pt x="657" y="363"/>
                    <a:pt x="657" y="353"/>
                  </a:cubicBezTo>
                  <a:cubicBezTo>
                    <a:pt x="657" y="342"/>
                    <a:pt x="649" y="333"/>
                    <a:pt x="638" y="333"/>
                  </a:cubicBezTo>
                  <a:cubicBezTo>
                    <a:pt x="629" y="333"/>
                    <a:pt x="621" y="340"/>
                    <a:pt x="619" y="350"/>
                  </a:cubicBezTo>
                  <a:cubicBezTo>
                    <a:pt x="356" y="350"/>
                    <a:pt x="356" y="350"/>
                    <a:pt x="356" y="350"/>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6" name="组合 125"/>
          <p:cNvGrpSpPr/>
          <p:nvPr/>
        </p:nvGrpSpPr>
        <p:grpSpPr>
          <a:xfrm>
            <a:off x="3650126" y="4479671"/>
            <a:ext cx="481012" cy="479425"/>
            <a:chOff x="5810250" y="2244726"/>
            <a:chExt cx="481012" cy="479425"/>
          </a:xfrm>
        </p:grpSpPr>
        <p:sp>
          <p:nvSpPr>
            <p:cNvPr id="127"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0" name="文本框 139"/>
          <p:cNvSpPr txBox="1"/>
          <p:nvPr/>
        </p:nvSpPr>
        <p:spPr>
          <a:xfrm>
            <a:off x="8224168" y="2409559"/>
            <a:ext cx="1922418" cy="646331"/>
          </a:xfrm>
          <a:prstGeom prst="rect">
            <a:avLst/>
          </a:prstGeom>
          <a:noFill/>
        </p:spPr>
        <p:txBody>
          <a:bodyPr wrap="square" rtlCol="0">
            <a:spAutoFit/>
          </a:bodyPr>
          <a:lstStyle/>
          <a:p>
            <a:r>
              <a:rPr lang="zh-CN" altLang="en-US" sz="1200">
                <a:latin typeface="Agency FB" panose="020B0503020202020204" pitchFamily="34" charset="0"/>
              </a:rPr>
              <a:t>点击添加标题</a:t>
            </a:r>
          </a:p>
          <a:p>
            <a:r>
              <a:rPr lang="en-US" altLang="zh-CN" sz="1200">
                <a:latin typeface="Agency FB" panose="020B0503020202020204" pitchFamily="34" charset="0"/>
              </a:rPr>
              <a:t>consectetuer </a:t>
            </a:r>
            <a:r>
              <a:rPr lang="en-US" altLang="zh-CN" sz="1200" dirty="0">
                <a:latin typeface="Agency FB" panose="020B0503020202020204" pitchFamily="34" charset="0"/>
              </a:rPr>
              <a:t>adipiscing elit. Maecenas porttitor congue massa. </a:t>
            </a:r>
          </a:p>
        </p:txBody>
      </p:sp>
      <p:sp>
        <p:nvSpPr>
          <p:cNvPr id="141" name="文本框 140"/>
          <p:cNvSpPr txBox="1"/>
          <p:nvPr/>
        </p:nvSpPr>
        <p:spPr>
          <a:xfrm>
            <a:off x="8224168" y="3892078"/>
            <a:ext cx="1922418" cy="646331"/>
          </a:xfrm>
          <a:prstGeom prst="rect">
            <a:avLst/>
          </a:prstGeom>
          <a:noFill/>
        </p:spPr>
        <p:txBody>
          <a:bodyPr wrap="square" rtlCol="0">
            <a:spAutoFit/>
          </a:bodyPr>
          <a:lstStyle/>
          <a:p>
            <a:r>
              <a:rPr lang="zh-CN" altLang="en-US" sz="1200">
                <a:latin typeface="Agency FB" panose="020B0503020202020204" pitchFamily="34" charset="0"/>
              </a:rPr>
              <a:t>点击添加标题</a:t>
            </a:r>
          </a:p>
          <a:p>
            <a:r>
              <a:rPr lang="en-US" altLang="zh-CN" sz="1200">
                <a:latin typeface="Agency FB" panose="020B0503020202020204" pitchFamily="34" charset="0"/>
              </a:rPr>
              <a:t>consectetuer </a:t>
            </a:r>
            <a:r>
              <a:rPr lang="en-US" altLang="zh-CN" sz="1200" dirty="0">
                <a:latin typeface="Agency FB" panose="020B0503020202020204" pitchFamily="34" charset="0"/>
              </a:rPr>
              <a:t>adipiscing elit. Maecenas porttitor congue massa. </a:t>
            </a:r>
          </a:p>
        </p:txBody>
      </p:sp>
      <p:sp>
        <p:nvSpPr>
          <p:cNvPr id="142" name="文本框 141"/>
          <p:cNvSpPr txBox="1"/>
          <p:nvPr/>
        </p:nvSpPr>
        <p:spPr>
          <a:xfrm>
            <a:off x="4255287" y="4446334"/>
            <a:ext cx="1922418" cy="646331"/>
          </a:xfrm>
          <a:prstGeom prst="rect">
            <a:avLst/>
          </a:prstGeom>
          <a:noFill/>
        </p:spPr>
        <p:txBody>
          <a:bodyPr wrap="square" rtlCol="0">
            <a:spAutoFit/>
          </a:bodyPr>
          <a:lstStyle/>
          <a:p>
            <a:r>
              <a:rPr lang="zh-CN" altLang="en-US" sz="1200">
                <a:latin typeface="Agency FB" panose="020B0503020202020204" pitchFamily="34" charset="0"/>
              </a:rPr>
              <a:t>点击添加标题</a:t>
            </a:r>
          </a:p>
          <a:p>
            <a:r>
              <a:rPr lang="en-US" altLang="zh-CN" sz="1200">
                <a:latin typeface="Agency FB" panose="020B0503020202020204" pitchFamily="34" charset="0"/>
              </a:rPr>
              <a:t>consectetuer </a:t>
            </a:r>
            <a:r>
              <a:rPr lang="en-US" altLang="zh-CN" sz="1200" dirty="0">
                <a:latin typeface="Agency FB" panose="020B0503020202020204" pitchFamily="34" charset="0"/>
              </a:rPr>
              <a:t>adipiscing elit. Maecenas porttitor congue massa. </a:t>
            </a:r>
          </a:p>
        </p:txBody>
      </p:sp>
    </p:spTree>
    <p:extLst>
      <p:ext uri="{BB962C8B-B14F-4D97-AF65-F5344CB8AC3E}">
        <p14:creationId xmlns:p14="http://schemas.microsoft.com/office/powerpoint/2010/main" val="4391831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50"/>
                                        <p:tgtEl>
                                          <p:spTgt spid="4"/>
                                        </p:tgtEl>
                                        <p:attrNameLst>
                                          <p:attrName>ppt_y</p:attrName>
                                        </p:attrNameLst>
                                      </p:cBhvr>
                                      <p:tavLst>
                                        <p:tav tm="0">
                                          <p:val>
                                            <p:strVal val="#ppt_y-#ppt_h*1.125000"/>
                                          </p:val>
                                        </p:tav>
                                        <p:tav tm="100000">
                                          <p:val>
                                            <p:strVal val="#ppt_y"/>
                                          </p:val>
                                        </p:tav>
                                      </p:tavLst>
                                    </p:anim>
                                    <p:animEffect transition="in" filter="wipe(down)">
                                      <p:cBhvr>
                                        <p:cTn id="18" dur="250"/>
                                        <p:tgtEl>
                                          <p:spTgt spid="4"/>
                                        </p:tgtEl>
                                      </p:cBhvr>
                                    </p:animEffect>
                                  </p:childTnLst>
                                </p:cTn>
                              </p:par>
                            </p:childTnLst>
                          </p:cTn>
                        </p:par>
                        <p:par>
                          <p:cTn id="19" fill="hold">
                            <p:stCondLst>
                              <p:cond delay="1375"/>
                            </p:stCondLst>
                            <p:childTnLst>
                              <p:par>
                                <p:cTn id="20" presetID="21" presetClass="entr" presetSubtype="1"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heel(1)">
                                      <p:cBhvr>
                                        <p:cTn id="22" dur="1000"/>
                                        <p:tgtEl>
                                          <p:spTgt spid="42"/>
                                        </p:tgtEl>
                                      </p:cBhvr>
                                    </p:animEffect>
                                  </p:childTnLst>
                                </p:cTn>
                              </p:par>
                            </p:childTnLst>
                          </p:cTn>
                        </p:par>
                        <p:par>
                          <p:cTn id="23" fill="hold">
                            <p:stCondLst>
                              <p:cond delay="2375"/>
                            </p:stCondLst>
                            <p:childTnLst>
                              <p:par>
                                <p:cTn id="24" presetID="21"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750"/>
                                        <p:tgtEl>
                                          <p:spTgt spid="5"/>
                                        </p:tgtEl>
                                      </p:cBhvr>
                                    </p:animEffect>
                                  </p:childTnLst>
                                </p:cTn>
                              </p:par>
                            </p:childTnLst>
                          </p:cTn>
                        </p:par>
                        <p:par>
                          <p:cTn id="27" fill="hold">
                            <p:stCondLst>
                              <p:cond delay="3125"/>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3625"/>
                            </p:stCondLst>
                            <p:childTnLst>
                              <p:par>
                                <p:cTn id="32" presetID="21"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heel(1)">
                                      <p:cBhvr>
                                        <p:cTn id="34" dur="1000"/>
                                        <p:tgtEl>
                                          <p:spTgt spid="19"/>
                                        </p:tgtEl>
                                      </p:cBhvr>
                                    </p:animEffect>
                                  </p:childTnLst>
                                </p:cTn>
                              </p:par>
                            </p:childTnLst>
                          </p:cTn>
                        </p:par>
                        <p:par>
                          <p:cTn id="35" fill="hold">
                            <p:stCondLst>
                              <p:cond delay="4625"/>
                            </p:stCondLst>
                            <p:childTnLst>
                              <p:par>
                                <p:cTn id="36" presetID="22" presetClass="entr" presetSubtype="8" fill="hold" grpId="0" nodeType="afterEffect">
                                  <p:stCondLst>
                                    <p:cond delay="0"/>
                                  </p:stCondLst>
                                  <p:childTnLst>
                                    <p:set>
                                      <p:cBhvr>
                                        <p:cTn id="37" dur="1" fill="hold">
                                          <p:stCondLst>
                                            <p:cond delay="0"/>
                                          </p:stCondLst>
                                        </p:cTn>
                                        <p:tgtEl>
                                          <p:spTgt spid="140"/>
                                        </p:tgtEl>
                                        <p:attrNameLst>
                                          <p:attrName>style.visibility</p:attrName>
                                        </p:attrNameLst>
                                      </p:cBhvr>
                                      <p:to>
                                        <p:strVal val="visible"/>
                                      </p:to>
                                    </p:set>
                                    <p:animEffect transition="in" filter="wipe(left)">
                                      <p:cBhvr>
                                        <p:cTn id="38" dur="500"/>
                                        <p:tgtEl>
                                          <p:spTgt spid="140"/>
                                        </p:tgtEl>
                                      </p:cBhvr>
                                    </p:animEffect>
                                  </p:childTnLst>
                                </p:cTn>
                              </p:par>
                            </p:childTnLst>
                          </p:cTn>
                        </p:par>
                        <p:par>
                          <p:cTn id="39" fill="hold">
                            <p:stCondLst>
                              <p:cond delay="5125"/>
                            </p:stCondLst>
                            <p:childTnLst>
                              <p:par>
                                <p:cTn id="40" presetID="22" presetClass="entr" presetSubtype="8"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par>
                          <p:cTn id="43" fill="hold">
                            <p:stCondLst>
                              <p:cond delay="5625"/>
                            </p:stCondLst>
                            <p:childTnLst>
                              <p:par>
                                <p:cTn id="44" presetID="22" presetClass="entr" presetSubtype="8" fill="hold" nodeType="afterEffect">
                                  <p:stCondLst>
                                    <p:cond delay="0"/>
                                  </p:stCondLst>
                                  <p:childTnLst>
                                    <p:set>
                                      <p:cBhvr>
                                        <p:cTn id="45" dur="1" fill="hold">
                                          <p:stCondLst>
                                            <p:cond delay="0"/>
                                          </p:stCondLst>
                                        </p:cTn>
                                        <p:tgtEl>
                                          <p:spTgt spid="139"/>
                                        </p:tgtEl>
                                        <p:attrNameLst>
                                          <p:attrName>style.visibility</p:attrName>
                                        </p:attrNameLst>
                                      </p:cBhvr>
                                      <p:to>
                                        <p:strVal val="visible"/>
                                      </p:to>
                                    </p:set>
                                    <p:animEffect transition="in" filter="wipe(left)">
                                      <p:cBhvr>
                                        <p:cTn id="46" dur="500"/>
                                        <p:tgtEl>
                                          <p:spTgt spid="139"/>
                                        </p:tgtEl>
                                      </p:cBhvr>
                                    </p:animEffect>
                                  </p:childTnLst>
                                </p:cTn>
                              </p:par>
                            </p:childTnLst>
                          </p:cTn>
                        </p:par>
                        <p:par>
                          <p:cTn id="47" fill="hold">
                            <p:stCondLst>
                              <p:cond delay="6125"/>
                            </p:stCondLst>
                            <p:childTnLst>
                              <p:par>
                                <p:cTn id="48" presetID="21" presetClass="entr" presetSubtype="1" fill="hold" nodeType="afterEffect">
                                  <p:stCondLst>
                                    <p:cond delay="0"/>
                                  </p:stCondLst>
                                  <p:childTnLst>
                                    <p:set>
                                      <p:cBhvr>
                                        <p:cTn id="49" dur="1" fill="hold">
                                          <p:stCondLst>
                                            <p:cond delay="0"/>
                                          </p:stCondLst>
                                        </p:cTn>
                                        <p:tgtEl>
                                          <p:spTgt spid="109"/>
                                        </p:tgtEl>
                                        <p:attrNameLst>
                                          <p:attrName>style.visibility</p:attrName>
                                        </p:attrNameLst>
                                      </p:cBhvr>
                                      <p:to>
                                        <p:strVal val="visible"/>
                                      </p:to>
                                    </p:set>
                                    <p:animEffect transition="in" filter="wheel(1)">
                                      <p:cBhvr>
                                        <p:cTn id="50" dur="1000"/>
                                        <p:tgtEl>
                                          <p:spTgt spid="109"/>
                                        </p:tgtEl>
                                      </p:cBhvr>
                                    </p:animEffect>
                                  </p:childTnLst>
                                </p:cTn>
                              </p:par>
                            </p:childTnLst>
                          </p:cTn>
                        </p:par>
                        <p:par>
                          <p:cTn id="51" fill="hold">
                            <p:stCondLst>
                              <p:cond delay="7125"/>
                            </p:stCondLst>
                            <p:childTnLst>
                              <p:par>
                                <p:cTn id="52" presetID="22" presetClass="entr" presetSubtype="8" fill="hold" grpId="0" nodeType="after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wipe(left)">
                                      <p:cBhvr>
                                        <p:cTn id="54" dur="500"/>
                                        <p:tgtEl>
                                          <p:spTgt spid="141"/>
                                        </p:tgtEl>
                                      </p:cBhvr>
                                    </p:animEffect>
                                  </p:childTnLst>
                                </p:cTn>
                              </p:par>
                            </p:childTnLst>
                          </p:cTn>
                        </p:par>
                        <p:par>
                          <p:cTn id="55" fill="hold">
                            <p:stCondLst>
                              <p:cond delay="7625"/>
                            </p:stCondLst>
                            <p:childTnLst>
                              <p:par>
                                <p:cTn id="56" presetID="22" presetClass="entr" presetSubtype="8" fill="hold" nodeType="afterEffect">
                                  <p:stCondLst>
                                    <p:cond delay="0"/>
                                  </p:stCondLst>
                                  <p:childTnLst>
                                    <p:set>
                                      <p:cBhvr>
                                        <p:cTn id="57" dur="1" fill="hold">
                                          <p:stCondLst>
                                            <p:cond delay="0"/>
                                          </p:stCondLst>
                                        </p:cTn>
                                        <p:tgtEl>
                                          <p:spTgt spid="103"/>
                                        </p:tgtEl>
                                        <p:attrNameLst>
                                          <p:attrName>style.visibility</p:attrName>
                                        </p:attrNameLst>
                                      </p:cBhvr>
                                      <p:to>
                                        <p:strVal val="visible"/>
                                      </p:to>
                                    </p:set>
                                    <p:animEffect transition="in" filter="wipe(left)">
                                      <p:cBhvr>
                                        <p:cTn id="58" dur="500"/>
                                        <p:tgtEl>
                                          <p:spTgt spid="103"/>
                                        </p:tgtEl>
                                      </p:cBhvr>
                                    </p:animEffect>
                                  </p:childTnLst>
                                </p:cTn>
                              </p:par>
                            </p:childTnLst>
                          </p:cTn>
                        </p:par>
                        <p:par>
                          <p:cTn id="59" fill="hold">
                            <p:stCondLst>
                              <p:cond delay="8125"/>
                            </p:stCondLst>
                            <p:childTnLst>
                              <p:par>
                                <p:cTn id="60" presetID="22" presetClass="entr" presetSubtype="8" fill="hold" nodeType="afterEffect">
                                  <p:stCondLst>
                                    <p:cond delay="0"/>
                                  </p:stCondLst>
                                  <p:childTnLst>
                                    <p:set>
                                      <p:cBhvr>
                                        <p:cTn id="61" dur="1" fill="hold">
                                          <p:stCondLst>
                                            <p:cond delay="0"/>
                                          </p:stCondLst>
                                        </p:cTn>
                                        <p:tgtEl>
                                          <p:spTgt spid="123"/>
                                        </p:tgtEl>
                                        <p:attrNameLst>
                                          <p:attrName>style.visibility</p:attrName>
                                        </p:attrNameLst>
                                      </p:cBhvr>
                                      <p:to>
                                        <p:strVal val="visible"/>
                                      </p:to>
                                    </p:set>
                                    <p:animEffect transition="in" filter="wipe(left)">
                                      <p:cBhvr>
                                        <p:cTn id="62" dur="500"/>
                                        <p:tgtEl>
                                          <p:spTgt spid="123"/>
                                        </p:tgtEl>
                                      </p:cBhvr>
                                    </p:animEffect>
                                  </p:childTnLst>
                                </p:cTn>
                              </p:par>
                            </p:childTnLst>
                          </p:cTn>
                        </p:par>
                        <p:par>
                          <p:cTn id="63" fill="hold">
                            <p:stCondLst>
                              <p:cond delay="8625"/>
                            </p:stCondLst>
                            <p:childTnLst>
                              <p:par>
                                <p:cTn id="64" presetID="21" presetClass="entr" presetSubtype="1" fill="hold" nodeType="afterEffect">
                                  <p:stCondLst>
                                    <p:cond delay="0"/>
                                  </p:stCondLst>
                                  <p:childTnLst>
                                    <p:set>
                                      <p:cBhvr>
                                        <p:cTn id="65" dur="1" fill="hold">
                                          <p:stCondLst>
                                            <p:cond delay="0"/>
                                          </p:stCondLst>
                                        </p:cTn>
                                        <p:tgtEl>
                                          <p:spTgt spid="126"/>
                                        </p:tgtEl>
                                        <p:attrNameLst>
                                          <p:attrName>style.visibility</p:attrName>
                                        </p:attrNameLst>
                                      </p:cBhvr>
                                      <p:to>
                                        <p:strVal val="visible"/>
                                      </p:to>
                                    </p:set>
                                    <p:animEffect transition="in" filter="wheel(1)">
                                      <p:cBhvr>
                                        <p:cTn id="66" dur="1000"/>
                                        <p:tgtEl>
                                          <p:spTgt spid="126"/>
                                        </p:tgtEl>
                                      </p:cBhvr>
                                    </p:animEffect>
                                  </p:childTnLst>
                                </p:cTn>
                              </p:par>
                            </p:childTnLst>
                          </p:cTn>
                        </p:par>
                        <p:par>
                          <p:cTn id="67" fill="hold">
                            <p:stCondLst>
                              <p:cond delay="9625"/>
                            </p:stCondLst>
                            <p:childTnLst>
                              <p:par>
                                <p:cTn id="68" presetID="22" presetClass="entr" presetSubtype="8" fill="hold" grpId="0" nodeType="afterEffect">
                                  <p:stCondLst>
                                    <p:cond delay="0"/>
                                  </p:stCondLst>
                                  <p:childTnLst>
                                    <p:set>
                                      <p:cBhvr>
                                        <p:cTn id="69" dur="1" fill="hold">
                                          <p:stCondLst>
                                            <p:cond delay="0"/>
                                          </p:stCondLst>
                                        </p:cTn>
                                        <p:tgtEl>
                                          <p:spTgt spid="142"/>
                                        </p:tgtEl>
                                        <p:attrNameLst>
                                          <p:attrName>style.visibility</p:attrName>
                                        </p:attrNameLst>
                                      </p:cBhvr>
                                      <p:to>
                                        <p:strVal val="visible"/>
                                      </p:to>
                                    </p:set>
                                    <p:animEffect transition="in" filter="wipe(left)">
                                      <p:cBhvr>
                                        <p:cTn id="7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8" grpId="0" animBg="1"/>
      <p:bldP spid="140" grpId="0"/>
      <p:bldP spid="141" grpId="0"/>
      <p:bldP spid="1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23792" y="2189185"/>
            <a:ext cx="4021280" cy="3991798"/>
          </a:xfrm>
          <a:prstGeom prst="rect">
            <a:avLst/>
          </a:prstGeom>
        </p:spPr>
      </p:pic>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
        <p:nvSpPr>
          <p:cNvPr id="6" name="弧形 5"/>
          <p:cNvSpPr/>
          <p:nvPr/>
        </p:nvSpPr>
        <p:spPr>
          <a:xfrm>
            <a:off x="3894172" y="1844824"/>
            <a:ext cx="4680520" cy="4680520"/>
          </a:xfrm>
          <a:prstGeom prst="arc">
            <a:avLst>
              <a:gd name="adj1" fmla="val 16527998"/>
              <a:gd name="adj2" fmla="val 13705573"/>
            </a:avLst>
          </a:prstGeom>
          <a:ln>
            <a:solidFill>
              <a:schemeClr val="tx1"/>
            </a:solidFill>
            <a:prstDash val="dash"/>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连接符 6"/>
          <p:cNvCxnSpPr/>
          <p:nvPr/>
        </p:nvCxnSpPr>
        <p:spPr>
          <a:xfrm>
            <a:off x="1631504" y="4421433"/>
            <a:ext cx="2262668"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89223" y="3691397"/>
            <a:ext cx="2092435" cy="646331"/>
          </a:xfrm>
          <a:prstGeom prst="rect">
            <a:avLst/>
          </a:prstGeom>
          <a:noFill/>
        </p:spPr>
        <p:txBody>
          <a:bodyPr wrap="square" rtlCol="0">
            <a:spAutoFit/>
          </a:bodyPr>
          <a:lstStyle/>
          <a:p>
            <a:r>
              <a:rPr lang="zh-CN" altLang="en-US" sz="1200">
                <a:latin typeface="Agency FB" panose="020B0503020202020204" pitchFamily="34" charset="0"/>
              </a:rPr>
              <a:t>点击添加标题</a:t>
            </a:r>
          </a:p>
          <a:p>
            <a:r>
              <a:rPr lang="en-US" altLang="zh-CN" sz="1200">
                <a:latin typeface="Agency FB" panose="020B0503020202020204" pitchFamily="34" charset="0"/>
              </a:rPr>
              <a:t>consectetuer </a:t>
            </a:r>
            <a:r>
              <a:rPr lang="en-US" altLang="zh-CN" sz="1200" dirty="0">
                <a:latin typeface="Agency FB" panose="020B0503020202020204" pitchFamily="34" charset="0"/>
              </a:rPr>
              <a:t>adipiscing elit. Maecenas porttitor congue massa. </a:t>
            </a:r>
          </a:p>
        </p:txBody>
      </p:sp>
      <p:cxnSp>
        <p:nvCxnSpPr>
          <p:cNvPr id="16" name="直接连接符 15"/>
          <p:cNvCxnSpPr/>
          <p:nvPr/>
        </p:nvCxnSpPr>
        <p:spPr>
          <a:xfrm flipH="1">
            <a:off x="8574692" y="4337728"/>
            <a:ext cx="212981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612076" y="3538753"/>
            <a:ext cx="2092435" cy="646331"/>
          </a:xfrm>
          <a:prstGeom prst="rect">
            <a:avLst/>
          </a:prstGeom>
          <a:noFill/>
        </p:spPr>
        <p:txBody>
          <a:bodyPr wrap="square" rtlCol="0">
            <a:spAutoFit/>
          </a:bodyPr>
          <a:lstStyle/>
          <a:p>
            <a:r>
              <a:rPr lang="zh-CN" altLang="en-US" sz="1200">
                <a:latin typeface="Agency FB" panose="020B0503020202020204" pitchFamily="34" charset="0"/>
              </a:rPr>
              <a:t>点击添加标题</a:t>
            </a:r>
          </a:p>
          <a:p>
            <a:r>
              <a:rPr lang="en-US" altLang="zh-CN" sz="1200">
                <a:latin typeface="Agency FB" panose="020B0503020202020204" pitchFamily="34" charset="0"/>
              </a:rPr>
              <a:t>consectetuer </a:t>
            </a:r>
            <a:r>
              <a:rPr lang="en-US" altLang="zh-CN" sz="1200" dirty="0">
                <a:latin typeface="Agency FB" panose="020B0503020202020204" pitchFamily="34" charset="0"/>
              </a:rPr>
              <a:t>adipiscing elit. Maecenas porttitor congue massa. </a:t>
            </a:r>
          </a:p>
        </p:txBody>
      </p:sp>
      <p:sp>
        <p:nvSpPr>
          <p:cNvPr id="23" name="文本框 22"/>
          <p:cNvSpPr txBox="1"/>
          <p:nvPr/>
        </p:nvSpPr>
        <p:spPr>
          <a:xfrm>
            <a:off x="8687206" y="1565639"/>
            <a:ext cx="2092435" cy="646331"/>
          </a:xfrm>
          <a:prstGeom prst="rect">
            <a:avLst/>
          </a:prstGeom>
          <a:noFill/>
        </p:spPr>
        <p:txBody>
          <a:bodyPr wrap="square" rtlCol="0">
            <a:spAutoFit/>
          </a:bodyPr>
          <a:lstStyle/>
          <a:p>
            <a:r>
              <a:rPr lang="zh-CN" altLang="en-US" sz="1200">
                <a:latin typeface="Agency FB" panose="020B0503020202020204" pitchFamily="34" charset="0"/>
              </a:rPr>
              <a:t>点击添加标题</a:t>
            </a:r>
          </a:p>
          <a:p>
            <a:r>
              <a:rPr lang="en-US" altLang="zh-CN" sz="1200">
                <a:latin typeface="Agency FB" panose="020B0503020202020204" pitchFamily="34" charset="0"/>
              </a:rPr>
              <a:t>consectetuer </a:t>
            </a:r>
            <a:r>
              <a:rPr lang="en-US" altLang="zh-CN" sz="1200" dirty="0">
                <a:latin typeface="Agency FB" panose="020B0503020202020204" pitchFamily="34" charset="0"/>
              </a:rPr>
              <a:t>adipiscing elit. Maecenas porttitor congue massa. </a:t>
            </a:r>
          </a:p>
        </p:txBody>
      </p:sp>
      <p:cxnSp>
        <p:nvCxnSpPr>
          <p:cNvPr id="27" name="直接连接符 26"/>
          <p:cNvCxnSpPr/>
          <p:nvPr/>
        </p:nvCxnSpPr>
        <p:spPr>
          <a:xfrm flipH="1">
            <a:off x="6444873" y="1829746"/>
            <a:ext cx="212981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388184" y="2549225"/>
            <a:ext cx="1195648"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163696" y="2211970"/>
            <a:ext cx="2092435" cy="646331"/>
          </a:xfrm>
          <a:prstGeom prst="rect">
            <a:avLst/>
          </a:prstGeom>
          <a:noFill/>
        </p:spPr>
        <p:txBody>
          <a:bodyPr wrap="square" rtlCol="0">
            <a:spAutoFit/>
          </a:bodyPr>
          <a:lstStyle/>
          <a:p>
            <a:r>
              <a:rPr lang="zh-CN" altLang="en-US" sz="1200">
                <a:latin typeface="Agency FB" panose="020B0503020202020204" pitchFamily="34" charset="0"/>
              </a:rPr>
              <a:t>点击添加标题</a:t>
            </a:r>
          </a:p>
          <a:p>
            <a:r>
              <a:rPr lang="en-US" altLang="zh-CN" sz="1200">
                <a:latin typeface="Agency FB" panose="020B0503020202020204" pitchFamily="34" charset="0"/>
              </a:rPr>
              <a:t>consectetuer </a:t>
            </a:r>
            <a:r>
              <a:rPr lang="en-US" altLang="zh-CN" sz="1200" dirty="0">
                <a:latin typeface="Agency FB" panose="020B0503020202020204" pitchFamily="34" charset="0"/>
              </a:rPr>
              <a:t>adipiscing elit. Maecenas porttitor congue massa. </a:t>
            </a:r>
          </a:p>
        </p:txBody>
      </p:sp>
    </p:spTree>
    <p:extLst>
      <p:ext uri="{BB962C8B-B14F-4D97-AF65-F5344CB8AC3E}">
        <p14:creationId xmlns:p14="http://schemas.microsoft.com/office/powerpoint/2010/main" val="19648803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par>
                          <p:cTn id="19" fill="hold">
                            <p:stCondLst>
                              <p:cond delay="1375"/>
                            </p:stCondLst>
                            <p:childTnLst>
                              <p:par>
                                <p:cTn id="20" presetID="3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style.rotation</p:attrName>
                                        </p:attrNameLst>
                                      </p:cBhvr>
                                      <p:tavLst>
                                        <p:tav tm="0">
                                          <p:val>
                                            <p:fltVal val="90"/>
                                          </p:val>
                                        </p:tav>
                                        <p:tav tm="100000">
                                          <p:val>
                                            <p:fltVal val="0"/>
                                          </p:val>
                                        </p:tav>
                                      </p:tavLst>
                                    </p:anim>
                                    <p:animEffect transition="in" filter="fade">
                                      <p:cBhvr>
                                        <p:cTn id="25" dur="1000"/>
                                        <p:tgtEl>
                                          <p:spTgt spid="2"/>
                                        </p:tgtEl>
                                      </p:cBhvr>
                                    </p:animEffect>
                                  </p:childTnLst>
                                </p:cTn>
                              </p:par>
                            </p:childTnLst>
                          </p:cTn>
                        </p:par>
                        <p:par>
                          <p:cTn id="26" fill="hold">
                            <p:stCondLst>
                              <p:cond delay="2375"/>
                            </p:stCondLst>
                            <p:childTnLst>
                              <p:par>
                                <p:cTn id="27" presetID="21"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1000"/>
                                        <p:tgtEl>
                                          <p:spTgt spid="6"/>
                                        </p:tgtEl>
                                      </p:cBhvr>
                                    </p:animEffect>
                                  </p:childTnLst>
                                </p:cTn>
                              </p:par>
                            </p:childTnLst>
                          </p:cTn>
                        </p:par>
                        <p:par>
                          <p:cTn id="30" fill="hold">
                            <p:stCondLst>
                              <p:cond delay="3375"/>
                            </p:stCondLst>
                            <p:childTnLst>
                              <p:par>
                                <p:cTn id="31" presetID="22" presetClass="entr" presetSubtype="2"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500"/>
                                        <p:tgtEl>
                                          <p:spTgt spid="29"/>
                                        </p:tgtEl>
                                      </p:cBhvr>
                                    </p:animEffect>
                                  </p:childTnLst>
                                </p:cTn>
                              </p:par>
                            </p:childTnLst>
                          </p:cTn>
                        </p:par>
                        <p:par>
                          <p:cTn id="34" fill="hold">
                            <p:stCondLst>
                              <p:cond delay="3875"/>
                            </p:stCondLst>
                            <p:childTnLst>
                              <p:par>
                                <p:cTn id="35" presetID="22" presetClass="entr" presetSubtype="1"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childTnLst>
                          </p:cTn>
                        </p:par>
                        <p:par>
                          <p:cTn id="38" fill="hold">
                            <p:stCondLst>
                              <p:cond delay="4375"/>
                            </p:stCondLst>
                            <p:childTnLst>
                              <p:par>
                                <p:cTn id="39" presetID="22" presetClass="entr" presetSubtype="2"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right)">
                                      <p:cBhvr>
                                        <p:cTn id="41" dur="500"/>
                                        <p:tgtEl>
                                          <p:spTgt spid="7"/>
                                        </p:tgtEl>
                                      </p:cBhvr>
                                    </p:animEffect>
                                  </p:childTnLst>
                                </p:cTn>
                              </p:par>
                            </p:childTnLst>
                          </p:cTn>
                        </p:par>
                        <p:par>
                          <p:cTn id="42" fill="hold">
                            <p:stCondLst>
                              <p:cond delay="4875"/>
                            </p:stCondLst>
                            <p:childTnLst>
                              <p:par>
                                <p:cTn id="43" presetID="22" presetClass="entr" presetSubtype="1"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up)">
                                      <p:cBhvr>
                                        <p:cTn id="45" dur="500"/>
                                        <p:tgtEl>
                                          <p:spTgt spid="8"/>
                                        </p:tgtEl>
                                      </p:cBhvr>
                                    </p:animEffect>
                                  </p:childTnLst>
                                </p:cTn>
                              </p:par>
                            </p:childTnLst>
                          </p:cTn>
                        </p:par>
                        <p:par>
                          <p:cTn id="46" fill="hold">
                            <p:stCondLst>
                              <p:cond delay="5375"/>
                            </p:stCondLst>
                            <p:childTnLst>
                              <p:par>
                                <p:cTn id="47" presetID="22" presetClass="entr" presetSubtype="8"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5875"/>
                            </p:stCondLst>
                            <p:childTnLst>
                              <p:par>
                                <p:cTn id="51" presetID="22" presetClass="entr" presetSubtype="1"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par>
                          <p:cTn id="54" fill="hold">
                            <p:stCondLst>
                              <p:cond delay="6375"/>
                            </p:stCondLst>
                            <p:childTnLst>
                              <p:par>
                                <p:cTn id="55" presetID="22" presetClass="entr" presetSubtype="8" fill="hold"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par>
                          <p:cTn id="58" fill="hold">
                            <p:stCondLst>
                              <p:cond delay="6875"/>
                            </p:stCondLst>
                            <p:childTnLst>
                              <p:par>
                                <p:cTn id="59" presetID="22" presetClass="entr" presetSubtype="1"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up)">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P spid="8" grpId="0"/>
      <p:bldP spid="18" grpId="0"/>
      <p:bldP spid="23"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3407591" y="2521521"/>
            <a:ext cx="294953"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3600" b="0" dirty="0">
                <a:solidFill>
                  <a:schemeClr val="tx1"/>
                </a:solidFill>
                <a:latin typeface="Agency FB" panose="020B0503020202020204" pitchFamily="34" charset="0"/>
                <a:ea typeface="时尚中黑简体" pitchFamily="2" charset="-122"/>
                <a:cs typeface="Arial" panose="020B0604020202020204" pitchFamily="34" charset="0"/>
              </a:rPr>
              <a:t>01</a:t>
            </a:r>
          </a:p>
        </p:txBody>
      </p:sp>
      <p:sp>
        <p:nvSpPr>
          <p:cNvPr id="3" name="Text Placeholder 3"/>
          <p:cNvSpPr txBox="1">
            <a:spLocks/>
          </p:cNvSpPr>
          <p:nvPr/>
        </p:nvSpPr>
        <p:spPr>
          <a:xfrm>
            <a:off x="5554913" y="2521521"/>
            <a:ext cx="37991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3600" b="0" dirty="0">
                <a:solidFill>
                  <a:schemeClr val="tx1"/>
                </a:solidFill>
                <a:latin typeface="Agency FB" panose="020B0503020202020204" pitchFamily="34" charset="0"/>
                <a:ea typeface="时尚中黑简体" pitchFamily="2" charset="-122"/>
                <a:cs typeface="Arial" panose="020B0604020202020204" pitchFamily="34" charset="0"/>
              </a:rPr>
              <a:t>02</a:t>
            </a:r>
          </a:p>
        </p:txBody>
      </p:sp>
      <p:sp>
        <p:nvSpPr>
          <p:cNvPr id="4" name="Text Placeholder 3"/>
          <p:cNvSpPr txBox="1">
            <a:spLocks/>
          </p:cNvSpPr>
          <p:nvPr/>
        </p:nvSpPr>
        <p:spPr>
          <a:xfrm>
            <a:off x="7720935" y="2521521"/>
            <a:ext cx="39594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3600" b="0" dirty="0">
                <a:solidFill>
                  <a:schemeClr val="tx1"/>
                </a:solidFill>
                <a:latin typeface="Agency FB" panose="020B0503020202020204" pitchFamily="34" charset="0"/>
                <a:ea typeface="时尚中黑简体" pitchFamily="2" charset="-122"/>
                <a:cs typeface="Arial" panose="020B0604020202020204" pitchFamily="34" charset="0"/>
              </a:rPr>
              <a:t>03</a:t>
            </a:r>
          </a:p>
        </p:txBody>
      </p:sp>
      <p:sp>
        <p:nvSpPr>
          <p:cNvPr id="5" name="Text Placeholder 3"/>
          <p:cNvSpPr txBox="1">
            <a:spLocks/>
          </p:cNvSpPr>
          <p:nvPr/>
        </p:nvSpPr>
        <p:spPr>
          <a:xfrm>
            <a:off x="3357097" y="4198533"/>
            <a:ext cx="39594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3600" b="0" dirty="0">
                <a:solidFill>
                  <a:schemeClr val="tx1"/>
                </a:solidFill>
                <a:latin typeface="Agency FB" panose="020B0503020202020204" pitchFamily="34" charset="0"/>
                <a:ea typeface="时尚中黑简体" pitchFamily="2" charset="-122"/>
                <a:cs typeface="Arial" panose="020B0604020202020204" pitchFamily="34" charset="0"/>
              </a:rPr>
              <a:t>06</a:t>
            </a:r>
          </a:p>
        </p:txBody>
      </p:sp>
      <p:sp>
        <p:nvSpPr>
          <p:cNvPr id="6" name="Text Placeholder 3"/>
          <p:cNvSpPr txBox="1">
            <a:spLocks/>
          </p:cNvSpPr>
          <p:nvPr/>
        </p:nvSpPr>
        <p:spPr>
          <a:xfrm>
            <a:off x="5539535" y="4198533"/>
            <a:ext cx="389529"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3600" b="0" dirty="0">
                <a:solidFill>
                  <a:schemeClr val="tx1"/>
                </a:solidFill>
                <a:latin typeface="Agency FB" panose="020B0503020202020204" pitchFamily="34" charset="0"/>
                <a:ea typeface="时尚中黑简体" pitchFamily="2" charset="-122"/>
                <a:cs typeface="Arial" panose="020B0604020202020204" pitchFamily="34" charset="0"/>
              </a:rPr>
              <a:t>05</a:t>
            </a:r>
          </a:p>
        </p:txBody>
      </p:sp>
      <p:sp>
        <p:nvSpPr>
          <p:cNvPr id="7" name="Text Placeholder 3"/>
          <p:cNvSpPr txBox="1">
            <a:spLocks/>
          </p:cNvSpPr>
          <p:nvPr/>
        </p:nvSpPr>
        <p:spPr>
          <a:xfrm>
            <a:off x="7764185" y="4198533"/>
            <a:ext cx="376705"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3600" b="0" dirty="0">
                <a:solidFill>
                  <a:schemeClr val="tx1"/>
                </a:solidFill>
                <a:latin typeface="Agency FB" panose="020B0503020202020204" pitchFamily="34" charset="0"/>
                <a:ea typeface="时尚中黑简体" pitchFamily="2" charset="-122"/>
                <a:cs typeface="Arial" panose="020B0604020202020204" pitchFamily="34" charset="0"/>
              </a:rPr>
              <a:t>04</a:t>
            </a:r>
          </a:p>
        </p:txBody>
      </p:sp>
      <p:cxnSp>
        <p:nvCxnSpPr>
          <p:cNvPr id="8" name="Straight Connector 25"/>
          <p:cNvCxnSpPr/>
          <p:nvPr/>
        </p:nvCxnSpPr>
        <p:spPr>
          <a:xfrm>
            <a:off x="3905499" y="2780928"/>
            <a:ext cx="1468901" cy="0"/>
          </a:xfrm>
          <a:prstGeom prst="line">
            <a:avLst/>
          </a:prstGeom>
          <a:ln w="12700"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34"/>
          <p:cNvCxnSpPr/>
          <p:nvPr/>
        </p:nvCxnSpPr>
        <p:spPr>
          <a:xfrm>
            <a:off x="6125460" y="2780928"/>
            <a:ext cx="1468901" cy="0"/>
          </a:xfrm>
          <a:prstGeom prst="line">
            <a:avLst/>
          </a:prstGeom>
          <a:ln w="12700"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39"/>
          <p:cNvCxnSpPr/>
          <p:nvPr/>
        </p:nvCxnSpPr>
        <p:spPr>
          <a:xfrm>
            <a:off x="8328248" y="2780928"/>
            <a:ext cx="1468901" cy="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44"/>
          <p:cNvCxnSpPr/>
          <p:nvPr/>
        </p:nvCxnSpPr>
        <p:spPr>
          <a:xfrm rot="5400000">
            <a:off x="8172537" y="2851842"/>
            <a:ext cx="1695525" cy="1553697"/>
          </a:xfrm>
          <a:prstGeom prst="bentConnector3">
            <a:avLst>
              <a:gd name="adj1" fmla="val 10056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67"/>
          <p:cNvCxnSpPr/>
          <p:nvPr/>
        </p:nvCxnSpPr>
        <p:spPr>
          <a:xfrm flipH="1">
            <a:off x="6094121" y="4476453"/>
            <a:ext cx="1468901" cy="0"/>
          </a:xfrm>
          <a:prstGeom prst="line">
            <a:avLst/>
          </a:prstGeom>
          <a:ln w="12700"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68"/>
          <p:cNvCxnSpPr/>
          <p:nvPr/>
        </p:nvCxnSpPr>
        <p:spPr>
          <a:xfrm flipH="1">
            <a:off x="3874160" y="4476453"/>
            <a:ext cx="1468901" cy="0"/>
          </a:xfrm>
          <a:prstGeom prst="line">
            <a:avLst/>
          </a:prstGeom>
          <a:ln w="12700"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656098" y="1693208"/>
            <a:ext cx="1797937" cy="830997"/>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15" name="矩形 14"/>
          <p:cNvSpPr/>
          <p:nvPr/>
        </p:nvSpPr>
        <p:spPr>
          <a:xfrm>
            <a:off x="4835330" y="1693208"/>
            <a:ext cx="1797937" cy="830997"/>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16" name="矩形 15"/>
          <p:cNvSpPr/>
          <p:nvPr/>
        </p:nvSpPr>
        <p:spPr>
          <a:xfrm>
            <a:off x="7053568" y="1693208"/>
            <a:ext cx="1797937" cy="830997"/>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17" name="矩形 16"/>
          <p:cNvSpPr/>
          <p:nvPr/>
        </p:nvSpPr>
        <p:spPr>
          <a:xfrm>
            <a:off x="7053568" y="4771043"/>
            <a:ext cx="1797937" cy="830997"/>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18" name="矩形 17"/>
          <p:cNvSpPr/>
          <p:nvPr/>
        </p:nvSpPr>
        <p:spPr>
          <a:xfrm>
            <a:off x="4845900" y="4771043"/>
            <a:ext cx="1797937" cy="830997"/>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19" name="矩形 18"/>
          <p:cNvSpPr/>
          <p:nvPr/>
        </p:nvSpPr>
        <p:spPr>
          <a:xfrm>
            <a:off x="2656098" y="4771043"/>
            <a:ext cx="1797937" cy="830997"/>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20" name="椭圆 19"/>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Tree>
    <p:extLst>
      <p:ext uri="{BB962C8B-B14F-4D97-AF65-F5344CB8AC3E}">
        <p14:creationId xmlns:p14="http://schemas.microsoft.com/office/powerpoint/2010/main" val="35539446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250"/>
                                        <p:tgtEl>
                                          <p:spTgt spid="22"/>
                                        </p:tgtEl>
                                        <p:attrNameLst>
                                          <p:attrName>ppt_y</p:attrName>
                                        </p:attrNameLst>
                                      </p:cBhvr>
                                      <p:tavLst>
                                        <p:tav tm="0">
                                          <p:val>
                                            <p:strVal val="#ppt_y-#ppt_h*1.125000"/>
                                          </p:val>
                                        </p:tav>
                                        <p:tav tm="100000">
                                          <p:val>
                                            <p:strVal val="#ppt_y"/>
                                          </p:val>
                                        </p:tav>
                                      </p:tavLst>
                                    </p:anim>
                                    <p:animEffect transition="in" filter="wipe(down)">
                                      <p:cBhvr>
                                        <p:cTn id="18" dur="250"/>
                                        <p:tgtEl>
                                          <p:spTgt spid="22"/>
                                        </p:tgtEl>
                                      </p:cBhvr>
                                    </p:animEffect>
                                  </p:childTnLst>
                                </p:cTn>
                              </p:par>
                            </p:childTnLst>
                          </p:cTn>
                        </p:par>
                        <p:par>
                          <p:cTn id="19" fill="hold">
                            <p:stCondLst>
                              <p:cond delay="1375"/>
                            </p:stCondLst>
                            <p:childTnLst>
                              <p:par>
                                <p:cTn id="20" presetID="53"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53" presetClass="entr" presetSubtype="0" fill="hold" grpId="0" nodeType="withEffect">
                                  <p:stCondLst>
                                    <p:cond delay="25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0" fill="hold" grpId="0" nodeType="withEffect">
                                  <p:stCondLst>
                                    <p:cond delay="50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0" fill="hold" grpId="0" nodeType="withEffect">
                                  <p:stCondLst>
                                    <p:cond delay="75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0" fill="hold" grpId="0" nodeType="withEffect">
                                  <p:stCondLst>
                                    <p:cond delay="100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par>
                                <p:cTn id="45" presetID="53" presetClass="entr" presetSubtype="0" fill="hold" grpId="0" nodeType="withEffect">
                                  <p:stCondLst>
                                    <p:cond delay="125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3125"/>
                            </p:stCondLst>
                            <p:childTnLst>
                              <p:par>
                                <p:cTn id="51" presetID="22" presetClass="entr" presetSubtype="8"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par>
                          <p:cTn id="54" fill="hold">
                            <p:stCondLst>
                              <p:cond delay="3625"/>
                            </p:stCondLst>
                            <p:childTnLst>
                              <p:par>
                                <p:cTn id="55" presetID="22" presetClass="entr" presetSubtype="8"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par>
                          <p:cTn id="58" fill="hold">
                            <p:stCondLst>
                              <p:cond delay="4125"/>
                            </p:stCondLst>
                            <p:childTnLst>
                              <p:par>
                                <p:cTn id="59" presetID="22" presetClass="entr" presetSubtype="8"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childTnLst>
                          </p:cTn>
                        </p:par>
                        <p:par>
                          <p:cTn id="62" fill="hold">
                            <p:stCondLst>
                              <p:cond delay="4625"/>
                            </p:stCondLst>
                            <p:childTnLst>
                              <p:par>
                                <p:cTn id="63" presetID="22" presetClass="entr" presetSubtype="1"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500"/>
                                        <p:tgtEl>
                                          <p:spTgt spid="11"/>
                                        </p:tgtEl>
                                      </p:cBhvr>
                                    </p:animEffect>
                                  </p:childTnLst>
                                </p:cTn>
                              </p:par>
                            </p:childTnLst>
                          </p:cTn>
                        </p:par>
                        <p:par>
                          <p:cTn id="66" fill="hold">
                            <p:stCondLst>
                              <p:cond delay="5125"/>
                            </p:stCondLst>
                            <p:childTnLst>
                              <p:par>
                                <p:cTn id="67" presetID="22" presetClass="entr" presetSubtype="2" fill="hold"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right)">
                                      <p:cBhvr>
                                        <p:cTn id="69" dur="500"/>
                                        <p:tgtEl>
                                          <p:spTgt spid="12"/>
                                        </p:tgtEl>
                                      </p:cBhvr>
                                    </p:animEffect>
                                  </p:childTnLst>
                                </p:cTn>
                              </p:par>
                            </p:childTnLst>
                          </p:cTn>
                        </p:par>
                        <p:par>
                          <p:cTn id="70" fill="hold">
                            <p:stCondLst>
                              <p:cond delay="5625"/>
                            </p:stCondLst>
                            <p:childTnLst>
                              <p:par>
                                <p:cTn id="71" presetID="22" presetClass="entr" presetSubtype="2" fill="hold"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right)">
                                      <p:cBhvr>
                                        <p:cTn id="73" dur="500"/>
                                        <p:tgtEl>
                                          <p:spTgt spid="13"/>
                                        </p:tgtEl>
                                      </p:cBhvr>
                                    </p:animEffect>
                                  </p:childTnLst>
                                </p:cTn>
                              </p:par>
                            </p:childTnLst>
                          </p:cTn>
                        </p:par>
                        <p:par>
                          <p:cTn id="74" fill="hold">
                            <p:stCondLst>
                              <p:cond delay="6125"/>
                            </p:stCondLst>
                            <p:childTnLst>
                              <p:par>
                                <p:cTn id="75" presetID="22" presetClass="entr" presetSubtype="1"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up)">
                                      <p:cBhvr>
                                        <p:cTn id="77" dur="500"/>
                                        <p:tgtEl>
                                          <p:spTgt spid="14"/>
                                        </p:tgtEl>
                                      </p:cBhvr>
                                    </p:animEffect>
                                  </p:childTnLst>
                                </p:cTn>
                              </p:par>
                            </p:childTnLst>
                          </p:cTn>
                        </p:par>
                        <p:par>
                          <p:cTn id="78" fill="hold">
                            <p:stCondLst>
                              <p:cond delay="6625"/>
                            </p:stCondLst>
                            <p:childTnLst>
                              <p:par>
                                <p:cTn id="79" presetID="22" presetClass="entr" presetSubtype="1"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up)">
                                      <p:cBhvr>
                                        <p:cTn id="81" dur="500"/>
                                        <p:tgtEl>
                                          <p:spTgt spid="15"/>
                                        </p:tgtEl>
                                      </p:cBhvr>
                                    </p:animEffect>
                                  </p:childTnLst>
                                </p:cTn>
                              </p:par>
                            </p:childTnLst>
                          </p:cTn>
                        </p:par>
                        <p:par>
                          <p:cTn id="82" fill="hold">
                            <p:stCondLst>
                              <p:cond delay="7125"/>
                            </p:stCondLst>
                            <p:childTnLst>
                              <p:par>
                                <p:cTn id="83" presetID="22" presetClass="entr" presetSubtype="1"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up)">
                                      <p:cBhvr>
                                        <p:cTn id="85" dur="500"/>
                                        <p:tgtEl>
                                          <p:spTgt spid="16"/>
                                        </p:tgtEl>
                                      </p:cBhvr>
                                    </p:animEffect>
                                  </p:childTnLst>
                                </p:cTn>
                              </p:par>
                            </p:childTnLst>
                          </p:cTn>
                        </p:par>
                        <p:par>
                          <p:cTn id="86" fill="hold">
                            <p:stCondLst>
                              <p:cond delay="7625"/>
                            </p:stCondLst>
                            <p:childTnLst>
                              <p:par>
                                <p:cTn id="87" presetID="22" presetClass="entr" presetSubtype="1"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up)">
                                      <p:cBhvr>
                                        <p:cTn id="89" dur="500"/>
                                        <p:tgtEl>
                                          <p:spTgt spid="17"/>
                                        </p:tgtEl>
                                      </p:cBhvr>
                                    </p:animEffect>
                                  </p:childTnLst>
                                </p:cTn>
                              </p:par>
                            </p:childTnLst>
                          </p:cTn>
                        </p:par>
                        <p:par>
                          <p:cTn id="90" fill="hold">
                            <p:stCondLst>
                              <p:cond delay="8125"/>
                            </p:stCondLst>
                            <p:childTnLst>
                              <p:par>
                                <p:cTn id="91" presetID="22" presetClass="entr" presetSubtype="1" fill="hold" grpId="0"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up)">
                                      <p:cBhvr>
                                        <p:cTn id="93" dur="500"/>
                                        <p:tgtEl>
                                          <p:spTgt spid="18"/>
                                        </p:tgtEl>
                                      </p:cBhvr>
                                    </p:animEffect>
                                  </p:childTnLst>
                                </p:cTn>
                              </p:par>
                            </p:childTnLst>
                          </p:cTn>
                        </p:par>
                        <p:par>
                          <p:cTn id="94" fill="hold">
                            <p:stCondLst>
                              <p:cond delay="8625"/>
                            </p:stCondLst>
                            <p:childTnLst>
                              <p:par>
                                <p:cTn id="95" presetID="22" presetClass="entr" presetSubtype="1"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wipe(up)">
                                      <p:cBhvr>
                                        <p:cTn id="9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14" grpId="0"/>
      <p:bldP spid="15" grpId="0"/>
      <p:bldP spid="16" grpId="0"/>
      <p:bldP spid="17" grpId="0"/>
      <p:bldP spid="18" grpId="0"/>
      <p:bldP spid="19" grpId="0"/>
      <p:bldP spid="20"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a:solidFill>
                  <a:schemeClr val="bg1"/>
                </a:solidFill>
                <a:latin typeface="Agency FB" panose="020B0503020202020204" pitchFamily="34" charset="0"/>
              </a:rPr>
              <a:t>点击添加标题</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8335941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pic>
        <p:nvPicPr>
          <p:cNvPr id="6" name="图片 5"/>
          <p:cNvPicPr>
            <a:picLocks noChangeAspect="1"/>
          </p:cNvPicPr>
          <p:nvPr/>
        </p:nvPicPr>
        <p:blipFill>
          <a:blip r:embed="rId3"/>
          <a:stretch>
            <a:fillRect/>
          </a:stretch>
        </p:blipFill>
        <p:spPr>
          <a:xfrm rot="5400000">
            <a:off x="-152806" y="1027448"/>
            <a:ext cx="3960440" cy="3722984"/>
          </a:xfrm>
          <a:prstGeom prst="rect">
            <a:avLst/>
          </a:prstGeom>
        </p:spPr>
      </p:pic>
      <p:sp>
        <p:nvSpPr>
          <p:cNvPr id="7" name="Freeform 88"/>
          <p:cNvSpPr>
            <a:spLocks noEditPoints="1"/>
          </p:cNvSpPr>
          <p:nvPr/>
        </p:nvSpPr>
        <p:spPr bwMode="auto">
          <a:xfrm>
            <a:off x="3401679" y="2877076"/>
            <a:ext cx="1485939" cy="932640"/>
          </a:xfrm>
          <a:custGeom>
            <a:avLst/>
            <a:gdLst>
              <a:gd name="T0" fmla="*/ 882 w 920"/>
              <a:gd name="T1" fmla="*/ 565 h 577"/>
              <a:gd name="T2" fmla="*/ 866 w 920"/>
              <a:gd name="T3" fmla="*/ 558 h 577"/>
              <a:gd name="T4" fmla="*/ 866 w 920"/>
              <a:gd name="T5" fmla="*/ 526 h 577"/>
              <a:gd name="T6" fmla="*/ 882 w 920"/>
              <a:gd name="T7" fmla="*/ 519 h 577"/>
              <a:gd name="T8" fmla="*/ 898 w 920"/>
              <a:gd name="T9" fmla="*/ 526 h 577"/>
              <a:gd name="T10" fmla="*/ 898 w 920"/>
              <a:gd name="T11" fmla="*/ 558 h 577"/>
              <a:gd name="T12" fmla="*/ 882 w 920"/>
              <a:gd name="T13" fmla="*/ 565 h 577"/>
              <a:gd name="T14" fmla="*/ 38 w 920"/>
              <a:gd name="T15" fmla="*/ 57 h 577"/>
              <a:gd name="T16" fmla="*/ 22 w 920"/>
              <a:gd name="T17" fmla="*/ 51 h 577"/>
              <a:gd name="T18" fmla="*/ 22 w 920"/>
              <a:gd name="T19" fmla="*/ 19 h 577"/>
              <a:gd name="T20" fmla="*/ 38 w 920"/>
              <a:gd name="T21" fmla="*/ 12 h 577"/>
              <a:gd name="T22" fmla="*/ 54 w 920"/>
              <a:gd name="T23" fmla="*/ 19 h 577"/>
              <a:gd name="T24" fmla="*/ 54 w 920"/>
              <a:gd name="T25" fmla="*/ 51 h 577"/>
              <a:gd name="T26" fmla="*/ 38 w 920"/>
              <a:gd name="T27" fmla="*/ 57 h 577"/>
              <a:gd name="T28" fmla="*/ 38 w 920"/>
              <a:gd name="T29" fmla="*/ 0 h 577"/>
              <a:gd name="T30" fmla="*/ 13 w 920"/>
              <a:gd name="T31" fmla="*/ 10 h 577"/>
              <a:gd name="T32" fmla="*/ 13 w 920"/>
              <a:gd name="T33" fmla="*/ 59 h 577"/>
              <a:gd name="T34" fmla="*/ 38 w 920"/>
              <a:gd name="T35" fmla="*/ 70 h 577"/>
              <a:gd name="T36" fmla="*/ 62 w 920"/>
              <a:gd name="T37" fmla="*/ 59 h 577"/>
              <a:gd name="T38" fmla="*/ 72 w 920"/>
              <a:gd name="T39" fmla="*/ 42 h 577"/>
              <a:gd name="T40" fmla="*/ 371 w 920"/>
              <a:gd name="T41" fmla="*/ 42 h 577"/>
              <a:gd name="T42" fmla="*/ 853 w 920"/>
              <a:gd name="T43" fmla="*/ 524 h 577"/>
              <a:gd name="T44" fmla="*/ 858 w 920"/>
              <a:gd name="T45" fmla="*/ 566 h 577"/>
              <a:gd name="T46" fmla="*/ 882 w 920"/>
              <a:gd name="T47" fmla="*/ 577 h 577"/>
              <a:gd name="T48" fmla="*/ 907 w 920"/>
              <a:gd name="T49" fmla="*/ 566 h 577"/>
              <a:gd name="T50" fmla="*/ 907 w 920"/>
              <a:gd name="T51" fmla="*/ 517 h 577"/>
              <a:gd name="T52" fmla="*/ 882 w 920"/>
              <a:gd name="T53" fmla="*/ 507 h 577"/>
              <a:gd name="T54" fmla="*/ 864 w 920"/>
              <a:gd name="T55" fmla="*/ 512 h 577"/>
              <a:gd name="T56" fmla="*/ 378 w 920"/>
              <a:gd name="T57" fmla="*/ 26 h 577"/>
              <a:gd name="T58" fmla="*/ 375 w 920"/>
              <a:gd name="T59" fmla="*/ 26 h 577"/>
              <a:gd name="T60" fmla="*/ 71 w 920"/>
              <a:gd name="T61" fmla="*/ 26 h 577"/>
              <a:gd name="T62" fmla="*/ 62 w 920"/>
              <a:gd name="T63" fmla="*/ 10 h 577"/>
              <a:gd name="T64" fmla="*/ 38 w 920"/>
              <a:gd name="T65"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0" h="577">
                <a:moveTo>
                  <a:pt x="882" y="565"/>
                </a:moveTo>
                <a:cubicBezTo>
                  <a:pt x="876" y="565"/>
                  <a:pt x="870" y="562"/>
                  <a:pt x="866" y="558"/>
                </a:cubicBezTo>
                <a:cubicBezTo>
                  <a:pt x="857" y="549"/>
                  <a:pt x="857" y="535"/>
                  <a:pt x="866" y="526"/>
                </a:cubicBezTo>
                <a:cubicBezTo>
                  <a:pt x="870" y="522"/>
                  <a:pt x="876" y="519"/>
                  <a:pt x="882" y="519"/>
                </a:cubicBezTo>
                <a:cubicBezTo>
                  <a:pt x="888" y="519"/>
                  <a:pt x="894" y="522"/>
                  <a:pt x="898" y="526"/>
                </a:cubicBezTo>
                <a:cubicBezTo>
                  <a:pt x="907" y="535"/>
                  <a:pt x="907" y="549"/>
                  <a:pt x="898" y="558"/>
                </a:cubicBezTo>
                <a:cubicBezTo>
                  <a:pt x="894" y="562"/>
                  <a:pt x="888" y="565"/>
                  <a:pt x="882" y="565"/>
                </a:cubicBezTo>
                <a:moveTo>
                  <a:pt x="38" y="57"/>
                </a:moveTo>
                <a:cubicBezTo>
                  <a:pt x="32" y="57"/>
                  <a:pt x="26" y="55"/>
                  <a:pt x="22" y="51"/>
                </a:cubicBezTo>
                <a:cubicBezTo>
                  <a:pt x="13" y="42"/>
                  <a:pt x="13" y="28"/>
                  <a:pt x="22" y="19"/>
                </a:cubicBezTo>
                <a:cubicBezTo>
                  <a:pt x="26" y="14"/>
                  <a:pt x="32" y="12"/>
                  <a:pt x="38" y="12"/>
                </a:cubicBezTo>
                <a:cubicBezTo>
                  <a:pt x="44" y="12"/>
                  <a:pt x="49" y="14"/>
                  <a:pt x="54" y="19"/>
                </a:cubicBezTo>
                <a:cubicBezTo>
                  <a:pt x="63" y="28"/>
                  <a:pt x="63" y="42"/>
                  <a:pt x="54" y="51"/>
                </a:cubicBezTo>
                <a:cubicBezTo>
                  <a:pt x="49" y="55"/>
                  <a:pt x="44" y="57"/>
                  <a:pt x="38" y="57"/>
                </a:cubicBezTo>
                <a:moveTo>
                  <a:pt x="38" y="0"/>
                </a:moveTo>
                <a:cubicBezTo>
                  <a:pt x="29" y="0"/>
                  <a:pt x="20" y="4"/>
                  <a:pt x="13" y="10"/>
                </a:cubicBezTo>
                <a:cubicBezTo>
                  <a:pt x="0" y="24"/>
                  <a:pt x="0" y="46"/>
                  <a:pt x="13" y="59"/>
                </a:cubicBezTo>
                <a:cubicBezTo>
                  <a:pt x="20" y="66"/>
                  <a:pt x="29" y="70"/>
                  <a:pt x="38" y="70"/>
                </a:cubicBezTo>
                <a:cubicBezTo>
                  <a:pt x="47" y="70"/>
                  <a:pt x="56" y="66"/>
                  <a:pt x="62" y="59"/>
                </a:cubicBezTo>
                <a:cubicBezTo>
                  <a:pt x="67" y="55"/>
                  <a:pt x="70" y="49"/>
                  <a:pt x="72" y="42"/>
                </a:cubicBezTo>
                <a:cubicBezTo>
                  <a:pt x="371" y="42"/>
                  <a:pt x="371" y="42"/>
                  <a:pt x="371" y="42"/>
                </a:cubicBezTo>
                <a:cubicBezTo>
                  <a:pt x="853" y="524"/>
                  <a:pt x="853" y="524"/>
                  <a:pt x="853" y="524"/>
                </a:cubicBezTo>
                <a:cubicBezTo>
                  <a:pt x="844" y="537"/>
                  <a:pt x="846" y="555"/>
                  <a:pt x="858" y="566"/>
                </a:cubicBezTo>
                <a:cubicBezTo>
                  <a:pt x="864" y="573"/>
                  <a:pt x="873" y="577"/>
                  <a:pt x="882" y="577"/>
                </a:cubicBezTo>
                <a:cubicBezTo>
                  <a:pt x="891" y="577"/>
                  <a:pt x="900" y="573"/>
                  <a:pt x="907" y="566"/>
                </a:cubicBezTo>
                <a:cubicBezTo>
                  <a:pt x="920" y="553"/>
                  <a:pt x="920" y="531"/>
                  <a:pt x="907" y="517"/>
                </a:cubicBezTo>
                <a:cubicBezTo>
                  <a:pt x="900" y="511"/>
                  <a:pt x="891" y="507"/>
                  <a:pt x="882" y="507"/>
                </a:cubicBezTo>
                <a:cubicBezTo>
                  <a:pt x="876" y="507"/>
                  <a:pt x="870" y="509"/>
                  <a:pt x="864" y="512"/>
                </a:cubicBezTo>
                <a:cubicBezTo>
                  <a:pt x="378" y="26"/>
                  <a:pt x="378" y="26"/>
                  <a:pt x="378" y="26"/>
                </a:cubicBezTo>
                <a:cubicBezTo>
                  <a:pt x="375" y="26"/>
                  <a:pt x="375" y="26"/>
                  <a:pt x="375" y="26"/>
                </a:cubicBezTo>
                <a:cubicBezTo>
                  <a:pt x="71" y="26"/>
                  <a:pt x="71" y="26"/>
                  <a:pt x="71" y="26"/>
                </a:cubicBezTo>
                <a:cubicBezTo>
                  <a:pt x="70" y="20"/>
                  <a:pt x="67" y="15"/>
                  <a:pt x="62" y="10"/>
                </a:cubicBezTo>
                <a:cubicBezTo>
                  <a:pt x="56" y="4"/>
                  <a:pt x="47" y="0"/>
                  <a:pt x="3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86"/>
          <p:cNvSpPr>
            <a:spLocks noEditPoints="1"/>
          </p:cNvSpPr>
          <p:nvPr/>
        </p:nvSpPr>
        <p:spPr bwMode="auto">
          <a:xfrm>
            <a:off x="3352561" y="1410226"/>
            <a:ext cx="1584176" cy="993101"/>
          </a:xfrm>
          <a:custGeom>
            <a:avLst/>
            <a:gdLst>
              <a:gd name="T0" fmla="*/ 882 w 920"/>
              <a:gd name="T1" fmla="*/ 564 h 576"/>
              <a:gd name="T2" fmla="*/ 866 w 920"/>
              <a:gd name="T3" fmla="*/ 558 h 576"/>
              <a:gd name="T4" fmla="*/ 866 w 920"/>
              <a:gd name="T5" fmla="*/ 526 h 576"/>
              <a:gd name="T6" fmla="*/ 882 w 920"/>
              <a:gd name="T7" fmla="*/ 519 h 576"/>
              <a:gd name="T8" fmla="*/ 898 w 920"/>
              <a:gd name="T9" fmla="*/ 526 h 576"/>
              <a:gd name="T10" fmla="*/ 898 w 920"/>
              <a:gd name="T11" fmla="*/ 558 h 576"/>
              <a:gd name="T12" fmla="*/ 882 w 920"/>
              <a:gd name="T13" fmla="*/ 564 h 576"/>
              <a:gd name="T14" fmla="*/ 38 w 920"/>
              <a:gd name="T15" fmla="*/ 57 h 576"/>
              <a:gd name="T16" fmla="*/ 22 w 920"/>
              <a:gd name="T17" fmla="*/ 50 h 576"/>
              <a:gd name="T18" fmla="*/ 22 w 920"/>
              <a:gd name="T19" fmla="*/ 18 h 576"/>
              <a:gd name="T20" fmla="*/ 38 w 920"/>
              <a:gd name="T21" fmla="*/ 12 h 576"/>
              <a:gd name="T22" fmla="*/ 54 w 920"/>
              <a:gd name="T23" fmla="*/ 18 h 576"/>
              <a:gd name="T24" fmla="*/ 54 w 920"/>
              <a:gd name="T25" fmla="*/ 50 h 576"/>
              <a:gd name="T26" fmla="*/ 38 w 920"/>
              <a:gd name="T27" fmla="*/ 57 h 576"/>
              <a:gd name="T28" fmla="*/ 38 w 920"/>
              <a:gd name="T29" fmla="*/ 0 h 576"/>
              <a:gd name="T30" fmla="*/ 13 w 920"/>
              <a:gd name="T31" fmla="*/ 10 h 576"/>
              <a:gd name="T32" fmla="*/ 13 w 920"/>
              <a:gd name="T33" fmla="*/ 59 h 576"/>
              <a:gd name="T34" fmla="*/ 38 w 920"/>
              <a:gd name="T35" fmla="*/ 69 h 576"/>
              <a:gd name="T36" fmla="*/ 56 w 920"/>
              <a:gd name="T37" fmla="*/ 64 h 576"/>
              <a:gd name="T38" fmla="*/ 542 w 920"/>
              <a:gd name="T39" fmla="*/ 550 h 576"/>
              <a:gd name="T40" fmla="*/ 545 w 920"/>
              <a:gd name="T41" fmla="*/ 550 h 576"/>
              <a:gd name="T42" fmla="*/ 849 w 920"/>
              <a:gd name="T43" fmla="*/ 550 h 576"/>
              <a:gd name="T44" fmla="*/ 858 w 920"/>
              <a:gd name="T45" fmla="*/ 566 h 576"/>
              <a:gd name="T46" fmla="*/ 882 w 920"/>
              <a:gd name="T47" fmla="*/ 576 h 576"/>
              <a:gd name="T48" fmla="*/ 907 w 920"/>
              <a:gd name="T49" fmla="*/ 566 h 576"/>
              <a:gd name="T50" fmla="*/ 907 w 920"/>
              <a:gd name="T51" fmla="*/ 517 h 576"/>
              <a:gd name="T52" fmla="*/ 882 w 920"/>
              <a:gd name="T53" fmla="*/ 507 h 576"/>
              <a:gd name="T54" fmla="*/ 858 w 920"/>
              <a:gd name="T55" fmla="*/ 517 h 576"/>
              <a:gd name="T56" fmla="*/ 848 w 920"/>
              <a:gd name="T57" fmla="*/ 534 h 576"/>
              <a:gd name="T58" fmla="*/ 720 w 920"/>
              <a:gd name="T59" fmla="*/ 534 h 576"/>
              <a:gd name="T60" fmla="*/ 722 w 920"/>
              <a:gd name="T61" fmla="*/ 536 h 576"/>
              <a:gd name="T62" fmla="*/ 721 w 920"/>
              <a:gd name="T63" fmla="*/ 537 h 576"/>
              <a:gd name="T64" fmla="*/ 717 w 920"/>
              <a:gd name="T65" fmla="*/ 534 h 576"/>
              <a:gd name="T66" fmla="*/ 549 w 920"/>
              <a:gd name="T67" fmla="*/ 534 h 576"/>
              <a:gd name="T68" fmla="*/ 67 w 920"/>
              <a:gd name="T69" fmla="*/ 53 h 576"/>
              <a:gd name="T70" fmla="*/ 63 w 920"/>
              <a:gd name="T71" fmla="*/ 10 h 576"/>
              <a:gd name="T72" fmla="*/ 38 w 920"/>
              <a:gd name="T73"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0" h="576">
                <a:moveTo>
                  <a:pt x="882" y="564"/>
                </a:moveTo>
                <a:cubicBezTo>
                  <a:pt x="876" y="564"/>
                  <a:pt x="871" y="562"/>
                  <a:pt x="866" y="558"/>
                </a:cubicBezTo>
                <a:cubicBezTo>
                  <a:pt x="857" y="549"/>
                  <a:pt x="857" y="534"/>
                  <a:pt x="866" y="526"/>
                </a:cubicBezTo>
                <a:cubicBezTo>
                  <a:pt x="871" y="521"/>
                  <a:pt x="876" y="519"/>
                  <a:pt x="882" y="519"/>
                </a:cubicBezTo>
                <a:cubicBezTo>
                  <a:pt x="888" y="519"/>
                  <a:pt x="894" y="521"/>
                  <a:pt x="898" y="526"/>
                </a:cubicBezTo>
                <a:cubicBezTo>
                  <a:pt x="907" y="534"/>
                  <a:pt x="907" y="549"/>
                  <a:pt x="898" y="558"/>
                </a:cubicBezTo>
                <a:cubicBezTo>
                  <a:pt x="894" y="562"/>
                  <a:pt x="888" y="564"/>
                  <a:pt x="882" y="564"/>
                </a:cubicBezTo>
                <a:moveTo>
                  <a:pt x="38" y="57"/>
                </a:moveTo>
                <a:cubicBezTo>
                  <a:pt x="32" y="57"/>
                  <a:pt x="26" y="55"/>
                  <a:pt x="22" y="50"/>
                </a:cubicBezTo>
                <a:cubicBezTo>
                  <a:pt x="13" y="42"/>
                  <a:pt x="13" y="27"/>
                  <a:pt x="22" y="18"/>
                </a:cubicBezTo>
                <a:cubicBezTo>
                  <a:pt x="26" y="14"/>
                  <a:pt x="32" y="12"/>
                  <a:pt x="38" y="12"/>
                </a:cubicBezTo>
                <a:cubicBezTo>
                  <a:pt x="44" y="12"/>
                  <a:pt x="50" y="14"/>
                  <a:pt x="54" y="18"/>
                </a:cubicBezTo>
                <a:cubicBezTo>
                  <a:pt x="63" y="27"/>
                  <a:pt x="63" y="42"/>
                  <a:pt x="54" y="50"/>
                </a:cubicBezTo>
                <a:cubicBezTo>
                  <a:pt x="50" y="55"/>
                  <a:pt x="44" y="57"/>
                  <a:pt x="38" y="57"/>
                </a:cubicBezTo>
                <a:moveTo>
                  <a:pt x="38" y="0"/>
                </a:moveTo>
                <a:cubicBezTo>
                  <a:pt x="29" y="0"/>
                  <a:pt x="20" y="3"/>
                  <a:pt x="13" y="10"/>
                </a:cubicBezTo>
                <a:cubicBezTo>
                  <a:pt x="0" y="23"/>
                  <a:pt x="0" y="45"/>
                  <a:pt x="13" y="59"/>
                </a:cubicBezTo>
                <a:cubicBezTo>
                  <a:pt x="20" y="66"/>
                  <a:pt x="29" y="69"/>
                  <a:pt x="38" y="69"/>
                </a:cubicBezTo>
                <a:cubicBezTo>
                  <a:pt x="44" y="69"/>
                  <a:pt x="50" y="67"/>
                  <a:pt x="56" y="64"/>
                </a:cubicBezTo>
                <a:cubicBezTo>
                  <a:pt x="542" y="550"/>
                  <a:pt x="542" y="550"/>
                  <a:pt x="542" y="550"/>
                </a:cubicBezTo>
                <a:cubicBezTo>
                  <a:pt x="545" y="550"/>
                  <a:pt x="545" y="550"/>
                  <a:pt x="545" y="550"/>
                </a:cubicBezTo>
                <a:cubicBezTo>
                  <a:pt x="849" y="550"/>
                  <a:pt x="849" y="550"/>
                  <a:pt x="849" y="550"/>
                </a:cubicBezTo>
                <a:cubicBezTo>
                  <a:pt x="850" y="556"/>
                  <a:pt x="853" y="561"/>
                  <a:pt x="858" y="566"/>
                </a:cubicBezTo>
                <a:cubicBezTo>
                  <a:pt x="864" y="573"/>
                  <a:pt x="873" y="576"/>
                  <a:pt x="882" y="576"/>
                </a:cubicBezTo>
                <a:cubicBezTo>
                  <a:pt x="891" y="576"/>
                  <a:pt x="900" y="573"/>
                  <a:pt x="907" y="566"/>
                </a:cubicBezTo>
                <a:cubicBezTo>
                  <a:pt x="920" y="553"/>
                  <a:pt x="920" y="531"/>
                  <a:pt x="907" y="517"/>
                </a:cubicBezTo>
                <a:cubicBezTo>
                  <a:pt x="900" y="510"/>
                  <a:pt x="891" y="507"/>
                  <a:pt x="882" y="507"/>
                </a:cubicBezTo>
                <a:cubicBezTo>
                  <a:pt x="873" y="507"/>
                  <a:pt x="864" y="510"/>
                  <a:pt x="858" y="517"/>
                </a:cubicBezTo>
                <a:cubicBezTo>
                  <a:pt x="853" y="522"/>
                  <a:pt x="850" y="528"/>
                  <a:pt x="848" y="534"/>
                </a:cubicBezTo>
                <a:cubicBezTo>
                  <a:pt x="720" y="534"/>
                  <a:pt x="720" y="534"/>
                  <a:pt x="720" y="534"/>
                </a:cubicBezTo>
                <a:cubicBezTo>
                  <a:pt x="721" y="535"/>
                  <a:pt x="721" y="535"/>
                  <a:pt x="722" y="536"/>
                </a:cubicBezTo>
                <a:cubicBezTo>
                  <a:pt x="721" y="537"/>
                  <a:pt x="721" y="537"/>
                  <a:pt x="721" y="537"/>
                </a:cubicBezTo>
                <a:cubicBezTo>
                  <a:pt x="720" y="536"/>
                  <a:pt x="718" y="535"/>
                  <a:pt x="717" y="534"/>
                </a:cubicBezTo>
                <a:cubicBezTo>
                  <a:pt x="549" y="534"/>
                  <a:pt x="549" y="534"/>
                  <a:pt x="549" y="534"/>
                </a:cubicBezTo>
                <a:cubicBezTo>
                  <a:pt x="67" y="53"/>
                  <a:pt x="67" y="53"/>
                  <a:pt x="67" y="53"/>
                </a:cubicBezTo>
                <a:cubicBezTo>
                  <a:pt x="76" y="39"/>
                  <a:pt x="74" y="22"/>
                  <a:pt x="63" y="10"/>
                </a:cubicBezTo>
                <a:cubicBezTo>
                  <a:pt x="56" y="3"/>
                  <a:pt x="47" y="0"/>
                  <a:pt x="3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00"/>
          <p:cNvSpPr>
            <a:spLocks noEditPoints="1"/>
          </p:cNvSpPr>
          <p:nvPr/>
        </p:nvSpPr>
        <p:spPr bwMode="auto">
          <a:xfrm>
            <a:off x="2626185" y="4295606"/>
            <a:ext cx="1550987" cy="763588"/>
          </a:xfrm>
          <a:custGeom>
            <a:avLst/>
            <a:gdLst>
              <a:gd name="T0" fmla="*/ 653 w 679"/>
              <a:gd name="T1" fmla="*/ 326 h 334"/>
              <a:gd name="T2" fmla="*/ 634 w 679"/>
              <a:gd name="T3" fmla="*/ 307 h 334"/>
              <a:gd name="T4" fmla="*/ 653 w 679"/>
              <a:gd name="T5" fmla="*/ 289 h 334"/>
              <a:gd name="T6" fmla="*/ 671 w 679"/>
              <a:gd name="T7" fmla="*/ 307 h 334"/>
              <a:gd name="T8" fmla="*/ 653 w 679"/>
              <a:gd name="T9" fmla="*/ 326 h 334"/>
              <a:gd name="T10" fmla="*/ 27 w 679"/>
              <a:gd name="T11" fmla="*/ 45 h 334"/>
              <a:gd name="T12" fmla="*/ 8 w 679"/>
              <a:gd name="T13" fmla="*/ 26 h 334"/>
              <a:gd name="T14" fmla="*/ 27 w 679"/>
              <a:gd name="T15" fmla="*/ 8 h 334"/>
              <a:gd name="T16" fmla="*/ 46 w 679"/>
              <a:gd name="T17" fmla="*/ 26 h 334"/>
              <a:gd name="T18" fmla="*/ 27 w 679"/>
              <a:gd name="T19" fmla="*/ 45 h 334"/>
              <a:gd name="T20" fmla="*/ 27 w 679"/>
              <a:gd name="T21" fmla="*/ 0 h 334"/>
              <a:gd name="T22" fmla="*/ 0 w 679"/>
              <a:gd name="T23" fmla="*/ 26 h 334"/>
              <a:gd name="T24" fmla="*/ 27 w 679"/>
              <a:gd name="T25" fmla="*/ 53 h 334"/>
              <a:gd name="T26" fmla="*/ 53 w 679"/>
              <a:gd name="T27" fmla="*/ 32 h 334"/>
              <a:gd name="T28" fmla="*/ 372 w 679"/>
              <a:gd name="T29" fmla="*/ 32 h 334"/>
              <a:gd name="T30" fmla="*/ 631 w 679"/>
              <a:gd name="T31" fmla="*/ 292 h 334"/>
              <a:gd name="T32" fmla="*/ 626 w 679"/>
              <a:gd name="T33" fmla="*/ 307 h 334"/>
              <a:gd name="T34" fmla="*/ 653 w 679"/>
              <a:gd name="T35" fmla="*/ 334 h 334"/>
              <a:gd name="T36" fmla="*/ 679 w 679"/>
              <a:gd name="T37" fmla="*/ 307 h 334"/>
              <a:gd name="T38" fmla="*/ 653 w 679"/>
              <a:gd name="T39" fmla="*/ 281 h 334"/>
              <a:gd name="T40" fmla="*/ 640 w 679"/>
              <a:gd name="T41" fmla="*/ 284 h 334"/>
              <a:gd name="T42" fmla="*/ 377 w 679"/>
              <a:gd name="T43" fmla="*/ 20 h 334"/>
              <a:gd name="T44" fmla="*/ 53 w 679"/>
              <a:gd name="T45" fmla="*/ 20 h 334"/>
              <a:gd name="T46" fmla="*/ 27 w 679"/>
              <a:gd name="T4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9" h="334">
                <a:moveTo>
                  <a:pt x="653" y="326"/>
                </a:moveTo>
                <a:cubicBezTo>
                  <a:pt x="642" y="326"/>
                  <a:pt x="634" y="317"/>
                  <a:pt x="634" y="307"/>
                </a:cubicBezTo>
                <a:cubicBezTo>
                  <a:pt x="634" y="297"/>
                  <a:pt x="642" y="289"/>
                  <a:pt x="653" y="289"/>
                </a:cubicBezTo>
                <a:cubicBezTo>
                  <a:pt x="663" y="289"/>
                  <a:pt x="671" y="297"/>
                  <a:pt x="671" y="307"/>
                </a:cubicBezTo>
                <a:cubicBezTo>
                  <a:pt x="671" y="317"/>
                  <a:pt x="663" y="326"/>
                  <a:pt x="653" y="326"/>
                </a:cubicBezTo>
                <a:moveTo>
                  <a:pt x="27" y="45"/>
                </a:moveTo>
                <a:cubicBezTo>
                  <a:pt x="17" y="45"/>
                  <a:pt x="8" y="36"/>
                  <a:pt x="8" y="26"/>
                </a:cubicBezTo>
                <a:cubicBezTo>
                  <a:pt x="8" y="16"/>
                  <a:pt x="17" y="8"/>
                  <a:pt x="27" y="8"/>
                </a:cubicBezTo>
                <a:cubicBezTo>
                  <a:pt x="37" y="8"/>
                  <a:pt x="46" y="16"/>
                  <a:pt x="46" y="26"/>
                </a:cubicBezTo>
                <a:cubicBezTo>
                  <a:pt x="46" y="36"/>
                  <a:pt x="37" y="45"/>
                  <a:pt x="27" y="45"/>
                </a:cubicBezTo>
                <a:moveTo>
                  <a:pt x="27" y="0"/>
                </a:moveTo>
                <a:cubicBezTo>
                  <a:pt x="12" y="0"/>
                  <a:pt x="0" y="11"/>
                  <a:pt x="0" y="26"/>
                </a:cubicBezTo>
                <a:cubicBezTo>
                  <a:pt x="0" y="41"/>
                  <a:pt x="12" y="53"/>
                  <a:pt x="27" y="53"/>
                </a:cubicBezTo>
                <a:cubicBezTo>
                  <a:pt x="40" y="53"/>
                  <a:pt x="50" y="44"/>
                  <a:pt x="53" y="32"/>
                </a:cubicBezTo>
                <a:cubicBezTo>
                  <a:pt x="372" y="32"/>
                  <a:pt x="372" y="32"/>
                  <a:pt x="372" y="32"/>
                </a:cubicBezTo>
                <a:cubicBezTo>
                  <a:pt x="631" y="292"/>
                  <a:pt x="631" y="292"/>
                  <a:pt x="631" y="292"/>
                </a:cubicBezTo>
                <a:cubicBezTo>
                  <a:pt x="628" y="296"/>
                  <a:pt x="626" y="301"/>
                  <a:pt x="626" y="307"/>
                </a:cubicBezTo>
                <a:cubicBezTo>
                  <a:pt x="626" y="322"/>
                  <a:pt x="638" y="334"/>
                  <a:pt x="653" y="334"/>
                </a:cubicBezTo>
                <a:cubicBezTo>
                  <a:pt x="667" y="334"/>
                  <a:pt x="679" y="322"/>
                  <a:pt x="679" y="307"/>
                </a:cubicBezTo>
                <a:cubicBezTo>
                  <a:pt x="679" y="292"/>
                  <a:pt x="667" y="281"/>
                  <a:pt x="653" y="281"/>
                </a:cubicBezTo>
                <a:cubicBezTo>
                  <a:pt x="648" y="281"/>
                  <a:pt x="644" y="282"/>
                  <a:pt x="640" y="284"/>
                </a:cubicBezTo>
                <a:cubicBezTo>
                  <a:pt x="377" y="20"/>
                  <a:pt x="377" y="20"/>
                  <a:pt x="377" y="20"/>
                </a:cubicBezTo>
                <a:cubicBezTo>
                  <a:pt x="53" y="20"/>
                  <a:pt x="53" y="20"/>
                  <a:pt x="53" y="20"/>
                </a:cubicBezTo>
                <a:cubicBezTo>
                  <a:pt x="50" y="8"/>
                  <a:pt x="40"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p:cNvSpPr/>
          <p:nvPr/>
        </p:nvSpPr>
        <p:spPr>
          <a:xfrm>
            <a:off x="856697" y="2004971"/>
            <a:ext cx="1210588" cy="707886"/>
          </a:xfrm>
          <a:prstGeom prst="rect">
            <a:avLst/>
          </a:prstGeom>
        </p:spPr>
        <p:txBody>
          <a:bodyPr wrap="none">
            <a:spAutoFit/>
          </a:bodyPr>
          <a:lstStyle/>
          <a:p>
            <a:r>
              <a:rPr lang="zh-CN" altLang="en-US" sz="4000">
                <a:latin typeface="Agency FB" panose="020B0503020202020204" pitchFamily="34" charset="0"/>
              </a:rPr>
              <a:t>标题</a:t>
            </a:r>
            <a:endParaRPr lang="zh-CN" altLang="en-US" sz="4000" dirty="0">
              <a:latin typeface="Agency FB" panose="020B0503020202020204" pitchFamily="34" charset="0"/>
            </a:endParaRPr>
          </a:p>
        </p:txBody>
      </p:sp>
      <p:sp>
        <p:nvSpPr>
          <p:cNvPr id="16" name="文本框 15"/>
          <p:cNvSpPr txBox="1"/>
          <p:nvPr/>
        </p:nvSpPr>
        <p:spPr>
          <a:xfrm>
            <a:off x="4916521" y="2083106"/>
            <a:ext cx="5488908" cy="461665"/>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a:t>
            </a:r>
          </a:p>
        </p:txBody>
      </p:sp>
      <p:sp>
        <p:nvSpPr>
          <p:cNvPr id="17" name="文本框 16"/>
          <p:cNvSpPr txBox="1"/>
          <p:nvPr/>
        </p:nvSpPr>
        <p:spPr>
          <a:xfrm>
            <a:off x="4936737" y="3530380"/>
            <a:ext cx="5488908" cy="461665"/>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a:t>
            </a:r>
          </a:p>
        </p:txBody>
      </p:sp>
      <p:sp>
        <p:nvSpPr>
          <p:cNvPr id="18" name="文本框 17"/>
          <p:cNvSpPr txBox="1"/>
          <p:nvPr/>
        </p:nvSpPr>
        <p:spPr>
          <a:xfrm>
            <a:off x="4195495" y="4958113"/>
            <a:ext cx="5488908" cy="461665"/>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a:t>
            </a:r>
          </a:p>
        </p:txBody>
      </p:sp>
    </p:spTree>
    <p:extLst>
      <p:ext uri="{BB962C8B-B14F-4D97-AF65-F5344CB8AC3E}">
        <p14:creationId xmlns:p14="http://schemas.microsoft.com/office/powerpoint/2010/main" val="2554812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par>
                          <p:cTn id="19" fill="hold">
                            <p:stCondLst>
                              <p:cond delay="1375"/>
                            </p:stCondLst>
                            <p:childTnLst>
                              <p:par>
                                <p:cTn id="20" presetID="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1875"/>
                            </p:stCondLst>
                            <p:childTnLst>
                              <p:par>
                                <p:cTn id="25" presetID="53"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par>
                          <p:cTn id="30" fill="hold">
                            <p:stCondLst>
                              <p:cond delay="2375"/>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2875"/>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3375"/>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3875"/>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par>
                          <p:cTn id="46" fill="hold">
                            <p:stCondLst>
                              <p:cond delay="4375"/>
                            </p:stCondLst>
                            <p:childTnLst>
                              <p:par>
                                <p:cTn id="47" presetID="2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par>
                          <p:cTn id="50" fill="hold">
                            <p:stCondLst>
                              <p:cond delay="4875"/>
                            </p:stCondLst>
                            <p:childTnLst>
                              <p:par>
                                <p:cTn id="51" presetID="22" presetClass="entr" presetSubtype="8"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animBg="1"/>
      <p:bldP spid="12" grpId="0" animBg="1"/>
      <p:bldP spid="14" grpId="0" animBg="1"/>
      <p:bldP spid="15"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8"/>
          <p:cNvCxnSpPr/>
          <p:nvPr/>
        </p:nvCxnSpPr>
        <p:spPr>
          <a:xfrm flipH="1">
            <a:off x="915230" y="5231726"/>
            <a:ext cx="10147734" cy="0"/>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Box 11"/>
          <p:cNvSpPr txBox="1"/>
          <p:nvPr/>
        </p:nvSpPr>
        <p:spPr>
          <a:xfrm>
            <a:off x="9749584" y="5330465"/>
            <a:ext cx="524503" cy="276999"/>
          </a:xfrm>
          <a:prstGeom prst="rect">
            <a:avLst/>
          </a:prstGeom>
          <a:noFill/>
        </p:spPr>
        <p:txBody>
          <a:bodyPr wrap="none">
            <a:noAutofit/>
          </a:bodyPr>
          <a:lstStyle/>
          <a:p>
            <a:r>
              <a:rPr lang="id-ID" sz="1400">
                <a:latin typeface="Agency FB" panose="020B0503020202020204" pitchFamily="34" charset="0"/>
              </a:rPr>
              <a:t>2017</a:t>
            </a:r>
          </a:p>
        </p:txBody>
      </p:sp>
      <p:sp>
        <p:nvSpPr>
          <p:cNvPr id="4" name="TextBox 12"/>
          <p:cNvSpPr txBox="1"/>
          <p:nvPr/>
        </p:nvSpPr>
        <p:spPr>
          <a:xfrm>
            <a:off x="8166934" y="5330465"/>
            <a:ext cx="524503" cy="276999"/>
          </a:xfrm>
          <a:prstGeom prst="rect">
            <a:avLst/>
          </a:prstGeom>
          <a:noFill/>
        </p:spPr>
        <p:txBody>
          <a:bodyPr wrap="none">
            <a:noAutofit/>
          </a:bodyPr>
          <a:lstStyle/>
          <a:p>
            <a:r>
              <a:rPr lang="id-ID" sz="1400">
                <a:latin typeface="Agency FB" panose="020B0503020202020204" pitchFamily="34" charset="0"/>
              </a:rPr>
              <a:t>2018</a:t>
            </a:r>
          </a:p>
        </p:txBody>
      </p:sp>
      <p:sp>
        <p:nvSpPr>
          <p:cNvPr id="5" name="TextBox 13"/>
          <p:cNvSpPr txBox="1"/>
          <p:nvPr/>
        </p:nvSpPr>
        <p:spPr>
          <a:xfrm>
            <a:off x="6612957" y="5320940"/>
            <a:ext cx="524503" cy="276999"/>
          </a:xfrm>
          <a:prstGeom prst="rect">
            <a:avLst/>
          </a:prstGeom>
          <a:noFill/>
        </p:spPr>
        <p:txBody>
          <a:bodyPr wrap="none">
            <a:noAutofit/>
          </a:bodyPr>
          <a:lstStyle/>
          <a:p>
            <a:r>
              <a:rPr lang="id-ID" sz="1400">
                <a:latin typeface="Agency FB" panose="020B0503020202020204" pitchFamily="34" charset="0"/>
              </a:rPr>
              <a:t>2018</a:t>
            </a:r>
          </a:p>
        </p:txBody>
      </p:sp>
      <p:sp>
        <p:nvSpPr>
          <p:cNvPr id="6" name="TextBox 14"/>
          <p:cNvSpPr txBox="1"/>
          <p:nvPr/>
        </p:nvSpPr>
        <p:spPr>
          <a:xfrm>
            <a:off x="5049357" y="5330465"/>
            <a:ext cx="524503" cy="276999"/>
          </a:xfrm>
          <a:prstGeom prst="rect">
            <a:avLst/>
          </a:prstGeom>
          <a:noFill/>
        </p:spPr>
        <p:txBody>
          <a:bodyPr wrap="none">
            <a:noAutofit/>
          </a:bodyPr>
          <a:lstStyle/>
          <a:p>
            <a:r>
              <a:rPr lang="id-ID" sz="1400">
                <a:latin typeface="Agency FB" panose="020B0503020202020204" pitchFamily="34" charset="0"/>
              </a:rPr>
              <a:t>2014</a:t>
            </a:r>
          </a:p>
        </p:txBody>
      </p:sp>
      <p:sp>
        <p:nvSpPr>
          <p:cNvPr id="7" name="TextBox 15"/>
          <p:cNvSpPr txBox="1"/>
          <p:nvPr/>
        </p:nvSpPr>
        <p:spPr>
          <a:xfrm>
            <a:off x="3459476" y="5330465"/>
            <a:ext cx="524503" cy="276999"/>
          </a:xfrm>
          <a:prstGeom prst="rect">
            <a:avLst/>
          </a:prstGeom>
          <a:noFill/>
        </p:spPr>
        <p:txBody>
          <a:bodyPr wrap="none">
            <a:noAutofit/>
          </a:bodyPr>
          <a:lstStyle/>
          <a:p>
            <a:r>
              <a:rPr lang="id-ID" sz="1400">
                <a:latin typeface="Agency FB" panose="020B0503020202020204" pitchFamily="34" charset="0"/>
              </a:rPr>
              <a:t>2013</a:t>
            </a:r>
          </a:p>
        </p:txBody>
      </p:sp>
      <p:sp>
        <p:nvSpPr>
          <p:cNvPr id="8" name="TextBox 16"/>
          <p:cNvSpPr txBox="1"/>
          <p:nvPr/>
        </p:nvSpPr>
        <p:spPr>
          <a:xfrm>
            <a:off x="1886392" y="5330465"/>
            <a:ext cx="524503" cy="276999"/>
          </a:xfrm>
          <a:prstGeom prst="rect">
            <a:avLst/>
          </a:prstGeom>
          <a:noFill/>
        </p:spPr>
        <p:txBody>
          <a:bodyPr wrap="none">
            <a:noAutofit/>
          </a:bodyPr>
          <a:lstStyle/>
          <a:p>
            <a:r>
              <a:rPr lang="id-ID" sz="1400">
                <a:latin typeface="Agency FB" panose="020B0503020202020204" pitchFamily="34" charset="0"/>
              </a:rPr>
              <a:t>2012</a:t>
            </a:r>
          </a:p>
        </p:txBody>
      </p:sp>
      <p:sp>
        <p:nvSpPr>
          <p:cNvPr id="9" name="Oval 17"/>
          <p:cNvSpPr/>
          <p:nvPr/>
        </p:nvSpPr>
        <p:spPr>
          <a:xfrm>
            <a:off x="2105864" y="5177726"/>
            <a:ext cx="108000" cy="108000"/>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Oval 18"/>
          <p:cNvSpPr/>
          <p:nvPr/>
        </p:nvSpPr>
        <p:spPr>
          <a:xfrm>
            <a:off x="3666124" y="5177726"/>
            <a:ext cx="108000" cy="108000"/>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Oval 19"/>
          <p:cNvSpPr/>
          <p:nvPr/>
        </p:nvSpPr>
        <p:spPr>
          <a:xfrm>
            <a:off x="5241578" y="5177726"/>
            <a:ext cx="108000" cy="108000"/>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Oval 20"/>
          <p:cNvSpPr/>
          <p:nvPr/>
        </p:nvSpPr>
        <p:spPr>
          <a:xfrm>
            <a:off x="6813193" y="5177726"/>
            <a:ext cx="108000" cy="108000"/>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Oval 21"/>
          <p:cNvSpPr/>
          <p:nvPr/>
        </p:nvSpPr>
        <p:spPr>
          <a:xfrm>
            <a:off x="8361270" y="5177726"/>
            <a:ext cx="108000" cy="108000"/>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Oval 22"/>
          <p:cNvSpPr/>
          <p:nvPr/>
        </p:nvSpPr>
        <p:spPr>
          <a:xfrm rot="10800000">
            <a:off x="9950622" y="5177727"/>
            <a:ext cx="108000" cy="108000"/>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5" name="组合 14"/>
          <p:cNvGrpSpPr/>
          <p:nvPr/>
        </p:nvGrpSpPr>
        <p:grpSpPr>
          <a:xfrm>
            <a:off x="1895475" y="4285065"/>
            <a:ext cx="540000" cy="831987"/>
            <a:chOff x="1895475" y="4285065"/>
            <a:chExt cx="540000" cy="831987"/>
          </a:xfrm>
        </p:grpSpPr>
        <p:cxnSp>
          <p:nvCxnSpPr>
            <p:cNvPr id="16" name="Straight Connector 23"/>
            <p:cNvCxnSpPr/>
            <p:nvPr/>
          </p:nvCxnSpPr>
          <p:spPr>
            <a:xfrm flipV="1">
              <a:off x="2159864" y="4757052"/>
              <a:ext cx="0" cy="360000"/>
            </a:xfrm>
            <a:prstGeom prst="line">
              <a:avLst/>
            </a:prstGeom>
            <a:ln w="19050" cap="rnd">
              <a:solidFill>
                <a:srgbClr val="DBC492"/>
              </a:solidFill>
              <a:prstDash val="sysDot"/>
              <a:round/>
            </a:ln>
          </p:spPr>
          <p:style>
            <a:lnRef idx="1">
              <a:schemeClr val="accent1"/>
            </a:lnRef>
            <a:fillRef idx="0">
              <a:schemeClr val="accent1"/>
            </a:fillRef>
            <a:effectRef idx="0">
              <a:schemeClr val="accent1"/>
            </a:effectRef>
            <a:fontRef idx="minor">
              <a:schemeClr val="tx1"/>
            </a:fontRef>
          </p:style>
        </p:cxnSp>
        <p:grpSp>
          <p:nvGrpSpPr>
            <p:cNvPr id="17" name="Group 25"/>
            <p:cNvGrpSpPr/>
            <p:nvPr/>
          </p:nvGrpSpPr>
          <p:grpSpPr>
            <a:xfrm>
              <a:off x="1895475" y="4285065"/>
              <a:ext cx="540000" cy="540000"/>
              <a:chOff x="1895475" y="3190875"/>
              <a:chExt cx="540000" cy="540000"/>
            </a:xfrm>
          </p:grpSpPr>
          <p:sp>
            <p:nvSpPr>
              <p:cNvPr id="18" name="Oval 73"/>
              <p:cNvSpPr/>
              <p:nvPr/>
            </p:nvSpPr>
            <p:spPr>
              <a:xfrm>
                <a:off x="1895475" y="3190875"/>
                <a:ext cx="540000" cy="540000"/>
              </a:xfrm>
              <a:prstGeom prst="ellipse">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Freeform: Shape 74"/>
              <p:cNvSpPr>
                <a:spLocks/>
              </p:cNvSpPr>
              <p:nvPr/>
            </p:nvSpPr>
            <p:spPr bwMode="auto">
              <a:xfrm>
                <a:off x="2000853" y="3295413"/>
                <a:ext cx="329244" cy="330924"/>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1"/>
              </a:solidFill>
              <a:ln>
                <a:noFill/>
              </a:ln>
            </p:spPr>
            <p:txBody>
              <a:bodyPr anchor="ctr"/>
              <a:lstStyle/>
              <a:p>
                <a:pPr algn="ctr"/>
                <a:endParaRPr/>
              </a:p>
            </p:txBody>
          </p:sp>
        </p:grpSp>
      </p:grpSp>
      <p:grpSp>
        <p:nvGrpSpPr>
          <p:cNvPr id="20" name="组合 19"/>
          <p:cNvGrpSpPr/>
          <p:nvPr/>
        </p:nvGrpSpPr>
        <p:grpSpPr>
          <a:xfrm>
            <a:off x="3460063" y="2985613"/>
            <a:ext cx="540000" cy="2141564"/>
            <a:chOff x="3460063" y="2985613"/>
            <a:chExt cx="540000" cy="2141564"/>
          </a:xfrm>
        </p:grpSpPr>
        <p:cxnSp>
          <p:nvCxnSpPr>
            <p:cNvPr id="21" name="Straight Connector 28"/>
            <p:cNvCxnSpPr/>
            <p:nvPr/>
          </p:nvCxnSpPr>
          <p:spPr>
            <a:xfrm flipV="1">
              <a:off x="3730063" y="3471177"/>
              <a:ext cx="0" cy="1656000"/>
            </a:xfrm>
            <a:prstGeom prst="line">
              <a:avLst/>
            </a:prstGeom>
            <a:ln w="19050" cap="rnd">
              <a:solidFill>
                <a:schemeClr val="bg1">
                  <a:lumMod val="5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22" name="Group 30"/>
            <p:cNvGrpSpPr/>
            <p:nvPr/>
          </p:nvGrpSpPr>
          <p:grpSpPr>
            <a:xfrm>
              <a:off x="3460063" y="2985613"/>
              <a:ext cx="540000" cy="540000"/>
              <a:chOff x="3450124" y="2009775"/>
              <a:chExt cx="540000" cy="540000"/>
            </a:xfrm>
          </p:grpSpPr>
          <p:sp>
            <p:nvSpPr>
              <p:cNvPr id="23" name="Oval 63"/>
              <p:cNvSpPr/>
              <p:nvPr/>
            </p:nvSpPr>
            <p:spPr>
              <a:xfrm>
                <a:off x="3450124" y="2009775"/>
                <a:ext cx="540000" cy="540000"/>
              </a:xfrm>
              <a:prstGeom prst="ellipse">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4" name="Group 64"/>
              <p:cNvGrpSpPr/>
              <p:nvPr/>
            </p:nvGrpSpPr>
            <p:grpSpPr>
              <a:xfrm>
                <a:off x="3567882" y="2071853"/>
                <a:ext cx="304483" cy="415884"/>
                <a:chOff x="5772150" y="2981325"/>
                <a:chExt cx="650875" cy="889001"/>
              </a:xfrm>
              <a:solidFill>
                <a:schemeClr val="bg1"/>
              </a:solidFill>
            </p:grpSpPr>
            <p:sp>
              <p:nvSpPr>
                <p:cNvPr id="25" name="Rectangle 65"/>
                <p:cNvSpPr>
                  <a:spLocks/>
                </p:cNvSpPr>
                <p:nvPr/>
              </p:nvSpPr>
              <p:spPr bwMode="auto">
                <a:xfrm>
                  <a:off x="5875338" y="3159125"/>
                  <a:ext cx="1460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Rectangle 66"/>
                <p:cNvSpPr>
                  <a:spLocks/>
                </p:cNvSpPr>
                <p:nvPr/>
              </p:nvSpPr>
              <p:spPr bwMode="auto">
                <a:xfrm>
                  <a:off x="5875338" y="3375025"/>
                  <a:ext cx="36830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Rectangle 67"/>
                <p:cNvSpPr>
                  <a:spLocks/>
                </p:cNvSpPr>
                <p:nvPr/>
              </p:nvSpPr>
              <p:spPr bwMode="auto">
                <a:xfrm>
                  <a:off x="5875338" y="3470275"/>
                  <a:ext cx="3683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Rectangle 68"/>
                <p:cNvSpPr>
                  <a:spLocks/>
                </p:cNvSpPr>
                <p:nvPr/>
              </p:nvSpPr>
              <p:spPr bwMode="auto">
                <a:xfrm>
                  <a:off x="5875338" y="3565525"/>
                  <a:ext cx="206375"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Freeform: Shape 69"/>
                <p:cNvSpPr>
                  <a:spLocks/>
                </p:cNvSpPr>
                <p:nvPr/>
              </p:nvSpPr>
              <p:spPr bwMode="auto">
                <a:xfrm>
                  <a:off x="5772150" y="2981325"/>
                  <a:ext cx="650875" cy="835025"/>
                </a:xfrm>
                <a:custGeom>
                  <a:avLst/>
                  <a:gdLst>
                    <a:gd name="T0" fmla="*/ 87 w 170"/>
                    <a:gd name="T1" fmla="*/ 0 h 220"/>
                    <a:gd name="T2" fmla="*/ 34 w 170"/>
                    <a:gd name="T3" fmla="*/ 0 h 220"/>
                    <a:gd name="T4" fmla="*/ 0 w 170"/>
                    <a:gd name="T5" fmla="*/ 34 h 220"/>
                    <a:gd name="T6" fmla="*/ 0 w 170"/>
                    <a:gd name="T7" fmla="*/ 185 h 220"/>
                    <a:gd name="T8" fmla="*/ 34 w 170"/>
                    <a:gd name="T9" fmla="*/ 220 h 220"/>
                    <a:gd name="T10" fmla="*/ 91 w 170"/>
                    <a:gd name="T11" fmla="*/ 220 h 220"/>
                    <a:gd name="T12" fmla="*/ 91 w 170"/>
                    <a:gd name="T13" fmla="*/ 203 h 220"/>
                    <a:gd name="T14" fmla="*/ 34 w 170"/>
                    <a:gd name="T15" fmla="*/ 203 h 220"/>
                    <a:gd name="T16" fmla="*/ 16 w 170"/>
                    <a:gd name="T17" fmla="*/ 185 h 220"/>
                    <a:gd name="T18" fmla="*/ 16 w 170"/>
                    <a:gd name="T19" fmla="*/ 34 h 220"/>
                    <a:gd name="T20" fmla="*/ 34 w 170"/>
                    <a:gd name="T21" fmla="*/ 16 h 220"/>
                    <a:gd name="T22" fmla="*/ 79 w 170"/>
                    <a:gd name="T23" fmla="*/ 16 h 220"/>
                    <a:gd name="T24" fmla="*/ 79 w 170"/>
                    <a:gd name="T25" fmla="*/ 67 h 220"/>
                    <a:gd name="T26" fmla="*/ 105 w 170"/>
                    <a:gd name="T27" fmla="*/ 93 h 220"/>
                    <a:gd name="T28" fmla="*/ 154 w 170"/>
                    <a:gd name="T29" fmla="*/ 93 h 220"/>
                    <a:gd name="T30" fmla="*/ 154 w 170"/>
                    <a:gd name="T31" fmla="*/ 185 h 220"/>
                    <a:gd name="T32" fmla="*/ 143 w 170"/>
                    <a:gd name="T33" fmla="*/ 202 h 220"/>
                    <a:gd name="T34" fmla="*/ 143 w 170"/>
                    <a:gd name="T35" fmla="*/ 219 h 220"/>
                    <a:gd name="T36" fmla="*/ 170 w 170"/>
                    <a:gd name="T37" fmla="*/ 185 h 220"/>
                    <a:gd name="T38" fmla="*/ 170 w 170"/>
                    <a:gd name="T39" fmla="*/ 83 h 220"/>
                    <a:gd name="T40" fmla="*/ 87 w 170"/>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220">
                      <a:moveTo>
                        <a:pt x="87" y="0"/>
                      </a:moveTo>
                      <a:cubicBezTo>
                        <a:pt x="34" y="0"/>
                        <a:pt x="34" y="0"/>
                        <a:pt x="34" y="0"/>
                      </a:cubicBezTo>
                      <a:cubicBezTo>
                        <a:pt x="15" y="0"/>
                        <a:pt x="0" y="15"/>
                        <a:pt x="0" y="34"/>
                      </a:cubicBezTo>
                      <a:cubicBezTo>
                        <a:pt x="0" y="185"/>
                        <a:pt x="0" y="185"/>
                        <a:pt x="0" y="185"/>
                      </a:cubicBezTo>
                      <a:cubicBezTo>
                        <a:pt x="0" y="204"/>
                        <a:pt x="15" y="220"/>
                        <a:pt x="34" y="220"/>
                      </a:cubicBezTo>
                      <a:cubicBezTo>
                        <a:pt x="91" y="220"/>
                        <a:pt x="91" y="220"/>
                        <a:pt x="91" y="220"/>
                      </a:cubicBezTo>
                      <a:cubicBezTo>
                        <a:pt x="91" y="203"/>
                        <a:pt x="91" y="203"/>
                        <a:pt x="91" y="203"/>
                      </a:cubicBezTo>
                      <a:cubicBezTo>
                        <a:pt x="34" y="203"/>
                        <a:pt x="34" y="203"/>
                        <a:pt x="34" y="203"/>
                      </a:cubicBezTo>
                      <a:cubicBezTo>
                        <a:pt x="24" y="203"/>
                        <a:pt x="16" y="195"/>
                        <a:pt x="16" y="185"/>
                      </a:cubicBezTo>
                      <a:cubicBezTo>
                        <a:pt x="16" y="34"/>
                        <a:pt x="16" y="34"/>
                        <a:pt x="16" y="34"/>
                      </a:cubicBezTo>
                      <a:cubicBezTo>
                        <a:pt x="16" y="24"/>
                        <a:pt x="24" y="16"/>
                        <a:pt x="34" y="16"/>
                      </a:cubicBezTo>
                      <a:cubicBezTo>
                        <a:pt x="79" y="16"/>
                        <a:pt x="79" y="16"/>
                        <a:pt x="79" y="16"/>
                      </a:cubicBezTo>
                      <a:cubicBezTo>
                        <a:pt x="79" y="67"/>
                        <a:pt x="79" y="67"/>
                        <a:pt x="79" y="67"/>
                      </a:cubicBezTo>
                      <a:cubicBezTo>
                        <a:pt x="79" y="81"/>
                        <a:pt x="90" y="93"/>
                        <a:pt x="105" y="93"/>
                      </a:cubicBezTo>
                      <a:cubicBezTo>
                        <a:pt x="154" y="93"/>
                        <a:pt x="154" y="93"/>
                        <a:pt x="154" y="93"/>
                      </a:cubicBezTo>
                      <a:cubicBezTo>
                        <a:pt x="154" y="185"/>
                        <a:pt x="154" y="185"/>
                        <a:pt x="154" y="185"/>
                      </a:cubicBezTo>
                      <a:cubicBezTo>
                        <a:pt x="154" y="193"/>
                        <a:pt x="149" y="199"/>
                        <a:pt x="143" y="202"/>
                      </a:cubicBezTo>
                      <a:cubicBezTo>
                        <a:pt x="143" y="219"/>
                        <a:pt x="143" y="219"/>
                        <a:pt x="143" y="219"/>
                      </a:cubicBezTo>
                      <a:cubicBezTo>
                        <a:pt x="158" y="216"/>
                        <a:pt x="170" y="202"/>
                        <a:pt x="170" y="185"/>
                      </a:cubicBezTo>
                      <a:cubicBezTo>
                        <a:pt x="170" y="83"/>
                        <a:pt x="170" y="83"/>
                        <a:pt x="170" y="83"/>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70"/>
                <p:cNvSpPr>
                  <a:spLocks/>
                </p:cNvSpPr>
                <p:nvPr/>
              </p:nvSpPr>
              <p:spPr bwMode="auto">
                <a:xfrm>
                  <a:off x="6154738" y="3744913"/>
                  <a:ext cx="130175" cy="125413"/>
                </a:xfrm>
                <a:custGeom>
                  <a:avLst/>
                  <a:gdLst>
                    <a:gd name="T0" fmla="*/ 32 w 34"/>
                    <a:gd name="T1" fmla="*/ 0 h 33"/>
                    <a:gd name="T2" fmla="*/ 31 w 34"/>
                    <a:gd name="T3" fmla="*/ 2 h 33"/>
                    <a:gd name="T4" fmla="*/ 26 w 34"/>
                    <a:gd name="T5" fmla="*/ 7 h 33"/>
                    <a:gd name="T6" fmla="*/ 24 w 34"/>
                    <a:gd name="T7" fmla="*/ 8 h 33"/>
                    <a:gd name="T8" fmla="*/ 19 w 34"/>
                    <a:gd name="T9" fmla="*/ 6 h 33"/>
                    <a:gd name="T10" fmla="*/ 17 w 34"/>
                    <a:gd name="T11" fmla="*/ 5 h 33"/>
                    <a:gd name="T12" fmla="*/ 16 w 34"/>
                    <a:gd name="T13" fmla="*/ 6 h 33"/>
                    <a:gd name="T14" fmla="*/ 10 w 34"/>
                    <a:gd name="T15" fmla="*/ 8 h 33"/>
                    <a:gd name="T16" fmla="*/ 10 w 34"/>
                    <a:gd name="T17" fmla="*/ 8 h 33"/>
                    <a:gd name="T18" fmla="*/ 8 w 34"/>
                    <a:gd name="T19" fmla="*/ 7 h 33"/>
                    <a:gd name="T20" fmla="*/ 3 w 34"/>
                    <a:gd name="T21" fmla="*/ 2 h 33"/>
                    <a:gd name="T22" fmla="*/ 2 w 34"/>
                    <a:gd name="T23" fmla="*/ 0 h 33"/>
                    <a:gd name="T24" fmla="*/ 1 w 34"/>
                    <a:gd name="T25" fmla="*/ 0 h 33"/>
                    <a:gd name="T26" fmla="*/ 0 w 34"/>
                    <a:gd name="T27" fmla="*/ 0 h 33"/>
                    <a:gd name="T28" fmla="*/ 0 w 34"/>
                    <a:gd name="T29" fmla="*/ 33 h 33"/>
                    <a:gd name="T30" fmla="*/ 17 w 34"/>
                    <a:gd name="T31" fmla="*/ 21 h 33"/>
                    <a:gd name="T32" fmla="*/ 34 w 34"/>
                    <a:gd name="T33" fmla="*/ 33 h 33"/>
                    <a:gd name="T34" fmla="*/ 34 w 34"/>
                    <a:gd name="T35" fmla="*/ 0 h 33"/>
                    <a:gd name="T36" fmla="*/ 34 w 34"/>
                    <a:gd name="T37" fmla="*/ 0 h 33"/>
                    <a:gd name="T38" fmla="*/ 32 w 34"/>
                    <a:gd name="T3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3">
                      <a:moveTo>
                        <a:pt x="32" y="0"/>
                      </a:moveTo>
                      <a:cubicBezTo>
                        <a:pt x="32" y="1"/>
                        <a:pt x="31" y="1"/>
                        <a:pt x="31" y="2"/>
                      </a:cubicBezTo>
                      <a:cubicBezTo>
                        <a:pt x="30" y="4"/>
                        <a:pt x="29" y="6"/>
                        <a:pt x="26" y="7"/>
                      </a:cubicBezTo>
                      <a:cubicBezTo>
                        <a:pt x="25" y="7"/>
                        <a:pt x="25" y="8"/>
                        <a:pt x="24" y="8"/>
                      </a:cubicBezTo>
                      <a:cubicBezTo>
                        <a:pt x="22" y="8"/>
                        <a:pt x="20" y="7"/>
                        <a:pt x="19" y="6"/>
                      </a:cubicBezTo>
                      <a:cubicBezTo>
                        <a:pt x="18" y="6"/>
                        <a:pt x="17" y="5"/>
                        <a:pt x="17" y="5"/>
                      </a:cubicBezTo>
                      <a:cubicBezTo>
                        <a:pt x="17" y="5"/>
                        <a:pt x="16" y="6"/>
                        <a:pt x="16" y="6"/>
                      </a:cubicBezTo>
                      <a:cubicBezTo>
                        <a:pt x="14" y="7"/>
                        <a:pt x="12" y="8"/>
                        <a:pt x="10" y="8"/>
                      </a:cubicBezTo>
                      <a:cubicBezTo>
                        <a:pt x="10" y="8"/>
                        <a:pt x="10" y="8"/>
                        <a:pt x="10" y="8"/>
                      </a:cubicBezTo>
                      <a:cubicBezTo>
                        <a:pt x="9" y="8"/>
                        <a:pt x="9" y="7"/>
                        <a:pt x="8" y="7"/>
                      </a:cubicBezTo>
                      <a:cubicBezTo>
                        <a:pt x="5" y="6"/>
                        <a:pt x="4" y="4"/>
                        <a:pt x="3" y="2"/>
                      </a:cubicBezTo>
                      <a:cubicBezTo>
                        <a:pt x="3" y="1"/>
                        <a:pt x="2" y="1"/>
                        <a:pt x="2" y="0"/>
                      </a:cubicBezTo>
                      <a:cubicBezTo>
                        <a:pt x="2" y="0"/>
                        <a:pt x="1" y="0"/>
                        <a:pt x="1" y="0"/>
                      </a:cubicBezTo>
                      <a:cubicBezTo>
                        <a:pt x="1" y="0"/>
                        <a:pt x="0" y="0"/>
                        <a:pt x="0" y="0"/>
                      </a:cubicBezTo>
                      <a:cubicBezTo>
                        <a:pt x="0" y="33"/>
                        <a:pt x="0" y="33"/>
                        <a:pt x="0" y="33"/>
                      </a:cubicBezTo>
                      <a:cubicBezTo>
                        <a:pt x="17" y="21"/>
                        <a:pt x="17" y="21"/>
                        <a:pt x="17" y="21"/>
                      </a:cubicBezTo>
                      <a:cubicBezTo>
                        <a:pt x="34" y="33"/>
                        <a:pt x="34" y="33"/>
                        <a:pt x="34" y="33"/>
                      </a:cubicBezTo>
                      <a:cubicBezTo>
                        <a:pt x="34" y="0"/>
                        <a:pt x="34" y="0"/>
                        <a:pt x="34" y="0"/>
                      </a:cubicBezTo>
                      <a:cubicBezTo>
                        <a:pt x="34" y="0"/>
                        <a:pt x="34" y="0"/>
                        <a:pt x="34" y="0"/>
                      </a:cubicBezTo>
                      <a:cubicBezTo>
                        <a:pt x="33" y="0"/>
                        <a:pt x="32"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Oval 71"/>
                <p:cNvSpPr>
                  <a:spLocks/>
                </p:cNvSpPr>
                <p:nvPr/>
              </p:nvSpPr>
              <p:spPr bwMode="auto">
                <a:xfrm>
                  <a:off x="6178550" y="3625850"/>
                  <a:ext cx="84138" cy="80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72"/>
                <p:cNvSpPr>
                  <a:spLocks/>
                </p:cNvSpPr>
                <p:nvPr/>
              </p:nvSpPr>
              <p:spPr bwMode="auto">
                <a:xfrm>
                  <a:off x="6127750" y="3573463"/>
                  <a:ext cx="187325" cy="185738"/>
                </a:xfrm>
                <a:custGeom>
                  <a:avLst/>
                  <a:gdLst>
                    <a:gd name="T0" fmla="*/ 44 w 49"/>
                    <a:gd name="T1" fmla="*/ 18 h 49"/>
                    <a:gd name="T2" fmla="*/ 44 w 49"/>
                    <a:gd name="T3" fmla="*/ 10 h 49"/>
                    <a:gd name="T4" fmla="*/ 36 w 49"/>
                    <a:gd name="T5" fmla="*/ 7 h 49"/>
                    <a:gd name="T6" fmla="*/ 32 w 49"/>
                    <a:gd name="T7" fmla="*/ 1 h 49"/>
                    <a:gd name="T8" fmla="*/ 24 w 49"/>
                    <a:gd name="T9" fmla="*/ 3 h 49"/>
                    <a:gd name="T10" fmla="*/ 16 w 49"/>
                    <a:gd name="T11" fmla="*/ 1 h 49"/>
                    <a:gd name="T12" fmla="*/ 12 w 49"/>
                    <a:gd name="T13" fmla="*/ 7 h 49"/>
                    <a:gd name="T14" fmla="*/ 4 w 49"/>
                    <a:gd name="T15" fmla="*/ 10 h 49"/>
                    <a:gd name="T16" fmla="*/ 4 w 49"/>
                    <a:gd name="T17" fmla="*/ 18 h 49"/>
                    <a:gd name="T18" fmla="*/ 0 w 49"/>
                    <a:gd name="T19" fmla="*/ 24 h 49"/>
                    <a:gd name="T20" fmla="*/ 4 w 49"/>
                    <a:gd name="T21" fmla="*/ 31 h 49"/>
                    <a:gd name="T22" fmla="*/ 4 w 49"/>
                    <a:gd name="T23" fmla="*/ 39 h 49"/>
                    <a:gd name="T24" fmla="*/ 12 w 49"/>
                    <a:gd name="T25" fmla="*/ 41 h 49"/>
                    <a:gd name="T26" fmla="*/ 16 w 49"/>
                    <a:gd name="T27" fmla="*/ 48 h 49"/>
                    <a:gd name="T28" fmla="*/ 24 w 49"/>
                    <a:gd name="T29" fmla="*/ 45 h 49"/>
                    <a:gd name="T30" fmla="*/ 32 w 49"/>
                    <a:gd name="T31" fmla="*/ 48 h 49"/>
                    <a:gd name="T32" fmla="*/ 36 w 49"/>
                    <a:gd name="T33" fmla="*/ 41 h 49"/>
                    <a:gd name="T34" fmla="*/ 44 w 49"/>
                    <a:gd name="T35" fmla="*/ 39 h 49"/>
                    <a:gd name="T36" fmla="*/ 44 w 49"/>
                    <a:gd name="T37" fmla="*/ 31 h 49"/>
                    <a:gd name="T38" fmla="*/ 49 w 49"/>
                    <a:gd name="T39" fmla="*/ 24 h 49"/>
                    <a:gd name="T40" fmla="*/ 44 w 49"/>
                    <a:gd name="T41" fmla="*/ 18 h 49"/>
                    <a:gd name="T42" fmla="*/ 24 w 49"/>
                    <a:gd name="T43" fmla="*/ 37 h 49"/>
                    <a:gd name="T44" fmla="*/ 11 w 49"/>
                    <a:gd name="T45" fmla="*/ 24 h 49"/>
                    <a:gd name="T46" fmla="*/ 24 w 49"/>
                    <a:gd name="T47" fmla="*/ 12 h 49"/>
                    <a:gd name="T48" fmla="*/ 37 w 49"/>
                    <a:gd name="T49" fmla="*/ 24 h 49"/>
                    <a:gd name="T50" fmla="*/ 24 w 49"/>
                    <a:gd name="T5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49">
                      <a:moveTo>
                        <a:pt x="44" y="18"/>
                      </a:moveTo>
                      <a:cubicBezTo>
                        <a:pt x="43" y="16"/>
                        <a:pt x="45" y="12"/>
                        <a:pt x="44" y="10"/>
                      </a:cubicBezTo>
                      <a:cubicBezTo>
                        <a:pt x="42" y="8"/>
                        <a:pt x="38" y="9"/>
                        <a:pt x="36" y="7"/>
                      </a:cubicBezTo>
                      <a:cubicBezTo>
                        <a:pt x="34" y="6"/>
                        <a:pt x="34" y="2"/>
                        <a:pt x="32" y="1"/>
                      </a:cubicBezTo>
                      <a:cubicBezTo>
                        <a:pt x="29" y="0"/>
                        <a:pt x="27" y="3"/>
                        <a:pt x="24" y="3"/>
                      </a:cubicBezTo>
                      <a:cubicBezTo>
                        <a:pt x="22" y="3"/>
                        <a:pt x="19" y="0"/>
                        <a:pt x="16" y="1"/>
                      </a:cubicBezTo>
                      <a:cubicBezTo>
                        <a:pt x="14" y="2"/>
                        <a:pt x="14" y="6"/>
                        <a:pt x="12" y="7"/>
                      </a:cubicBezTo>
                      <a:cubicBezTo>
                        <a:pt x="10" y="9"/>
                        <a:pt x="6" y="8"/>
                        <a:pt x="4" y="10"/>
                      </a:cubicBezTo>
                      <a:cubicBezTo>
                        <a:pt x="3" y="12"/>
                        <a:pt x="5" y="16"/>
                        <a:pt x="4" y="18"/>
                      </a:cubicBezTo>
                      <a:cubicBezTo>
                        <a:pt x="3" y="20"/>
                        <a:pt x="0" y="22"/>
                        <a:pt x="0" y="24"/>
                      </a:cubicBezTo>
                      <a:cubicBezTo>
                        <a:pt x="0" y="27"/>
                        <a:pt x="3" y="29"/>
                        <a:pt x="4" y="31"/>
                      </a:cubicBezTo>
                      <a:cubicBezTo>
                        <a:pt x="5" y="33"/>
                        <a:pt x="3" y="37"/>
                        <a:pt x="4" y="39"/>
                      </a:cubicBezTo>
                      <a:cubicBezTo>
                        <a:pt x="6" y="41"/>
                        <a:pt x="10" y="40"/>
                        <a:pt x="12" y="41"/>
                      </a:cubicBezTo>
                      <a:cubicBezTo>
                        <a:pt x="14" y="43"/>
                        <a:pt x="14" y="47"/>
                        <a:pt x="16" y="48"/>
                      </a:cubicBezTo>
                      <a:cubicBezTo>
                        <a:pt x="19" y="49"/>
                        <a:pt x="22" y="45"/>
                        <a:pt x="24" y="45"/>
                      </a:cubicBezTo>
                      <a:cubicBezTo>
                        <a:pt x="27" y="45"/>
                        <a:pt x="29" y="49"/>
                        <a:pt x="32" y="48"/>
                      </a:cubicBezTo>
                      <a:cubicBezTo>
                        <a:pt x="34" y="47"/>
                        <a:pt x="34" y="43"/>
                        <a:pt x="36" y="41"/>
                      </a:cubicBezTo>
                      <a:cubicBezTo>
                        <a:pt x="38" y="40"/>
                        <a:pt x="42" y="41"/>
                        <a:pt x="44" y="39"/>
                      </a:cubicBezTo>
                      <a:cubicBezTo>
                        <a:pt x="45" y="37"/>
                        <a:pt x="43" y="33"/>
                        <a:pt x="44" y="31"/>
                      </a:cubicBezTo>
                      <a:cubicBezTo>
                        <a:pt x="45" y="29"/>
                        <a:pt x="49" y="27"/>
                        <a:pt x="49" y="24"/>
                      </a:cubicBezTo>
                      <a:cubicBezTo>
                        <a:pt x="49" y="22"/>
                        <a:pt x="45" y="20"/>
                        <a:pt x="44" y="18"/>
                      </a:cubicBezTo>
                      <a:close/>
                      <a:moveTo>
                        <a:pt x="24" y="37"/>
                      </a:moveTo>
                      <a:cubicBezTo>
                        <a:pt x="17" y="37"/>
                        <a:pt x="11" y="32"/>
                        <a:pt x="11" y="24"/>
                      </a:cubicBezTo>
                      <a:cubicBezTo>
                        <a:pt x="11" y="17"/>
                        <a:pt x="17" y="12"/>
                        <a:pt x="24" y="12"/>
                      </a:cubicBezTo>
                      <a:cubicBezTo>
                        <a:pt x="31" y="12"/>
                        <a:pt x="37" y="17"/>
                        <a:pt x="37" y="24"/>
                      </a:cubicBezTo>
                      <a:cubicBezTo>
                        <a:pt x="37" y="32"/>
                        <a:pt x="31" y="37"/>
                        <a:pt x="2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grpSp>
        <p:nvGrpSpPr>
          <p:cNvPr id="33" name="组合 32"/>
          <p:cNvGrpSpPr/>
          <p:nvPr/>
        </p:nvGrpSpPr>
        <p:grpSpPr>
          <a:xfrm>
            <a:off x="5039729" y="4303722"/>
            <a:ext cx="540000" cy="828231"/>
            <a:chOff x="5039729" y="4303722"/>
            <a:chExt cx="540000" cy="828231"/>
          </a:xfrm>
        </p:grpSpPr>
        <p:cxnSp>
          <p:nvCxnSpPr>
            <p:cNvPr id="34" name="Straight Connector 33"/>
            <p:cNvCxnSpPr/>
            <p:nvPr/>
          </p:nvCxnSpPr>
          <p:spPr>
            <a:xfrm flipV="1">
              <a:off x="5304118" y="4735953"/>
              <a:ext cx="0" cy="396000"/>
            </a:xfrm>
            <a:prstGeom prst="line">
              <a:avLst/>
            </a:prstGeom>
            <a:ln w="19050" cap="rnd">
              <a:solidFill>
                <a:srgbClr val="DBC492"/>
              </a:solidFill>
              <a:prstDash val="sysDot"/>
              <a:round/>
            </a:ln>
          </p:spPr>
          <p:style>
            <a:lnRef idx="1">
              <a:schemeClr val="accent1"/>
            </a:lnRef>
            <a:fillRef idx="0">
              <a:schemeClr val="accent1"/>
            </a:fillRef>
            <a:effectRef idx="0">
              <a:schemeClr val="accent1"/>
            </a:effectRef>
            <a:fontRef idx="minor">
              <a:schemeClr val="tx1"/>
            </a:fontRef>
          </p:style>
        </p:cxnSp>
        <p:grpSp>
          <p:nvGrpSpPr>
            <p:cNvPr id="35" name="Group 39"/>
            <p:cNvGrpSpPr/>
            <p:nvPr/>
          </p:nvGrpSpPr>
          <p:grpSpPr>
            <a:xfrm>
              <a:off x="5039729" y="4303722"/>
              <a:ext cx="540000" cy="540000"/>
              <a:chOff x="5039729" y="3314307"/>
              <a:chExt cx="540000" cy="540000"/>
            </a:xfrm>
          </p:grpSpPr>
          <p:sp>
            <p:nvSpPr>
              <p:cNvPr id="36" name="Oval 61"/>
              <p:cNvSpPr/>
              <p:nvPr/>
            </p:nvSpPr>
            <p:spPr>
              <a:xfrm>
                <a:off x="5039729" y="3314307"/>
                <a:ext cx="540000" cy="540000"/>
              </a:xfrm>
              <a:prstGeom prst="ellipse">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Freeform: Shape 62"/>
              <p:cNvSpPr>
                <a:spLocks/>
              </p:cNvSpPr>
              <p:nvPr/>
            </p:nvSpPr>
            <p:spPr bwMode="auto">
              <a:xfrm>
                <a:off x="5142973" y="3395648"/>
                <a:ext cx="333512" cy="377319"/>
              </a:xfrm>
              <a:custGeom>
                <a:avLst/>
                <a:gdLst>
                  <a:gd name="T0" fmla="*/ 182 w 193"/>
                  <a:gd name="T1" fmla="*/ 147 h 219"/>
                  <a:gd name="T2" fmla="*/ 175 w 193"/>
                  <a:gd name="T3" fmla="*/ 150 h 219"/>
                  <a:gd name="T4" fmla="*/ 146 w 193"/>
                  <a:gd name="T5" fmla="*/ 110 h 219"/>
                  <a:gd name="T6" fmla="*/ 175 w 193"/>
                  <a:gd name="T7" fmla="*/ 70 h 219"/>
                  <a:gd name="T8" fmla="*/ 182 w 193"/>
                  <a:gd name="T9" fmla="*/ 72 h 219"/>
                  <a:gd name="T10" fmla="*/ 193 w 193"/>
                  <a:gd name="T11" fmla="*/ 60 h 219"/>
                  <a:gd name="T12" fmla="*/ 182 w 193"/>
                  <a:gd name="T13" fmla="*/ 49 h 219"/>
                  <a:gd name="T14" fmla="*/ 170 w 193"/>
                  <a:gd name="T15" fmla="*/ 60 h 219"/>
                  <a:gd name="T16" fmla="*/ 170 w 193"/>
                  <a:gd name="T17" fmla="*/ 62 h 219"/>
                  <a:gd name="T18" fmla="*/ 121 w 193"/>
                  <a:gd name="T19" fmla="*/ 67 h 219"/>
                  <a:gd name="T20" fmla="*/ 101 w 193"/>
                  <a:gd name="T21" fmla="*/ 22 h 219"/>
                  <a:gd name="T22" fmla="*/ 108 w 193"/>
                  <a:gd name="T23" fmla="*/ 12 h 219"/>
                  <a:gd name="T24" fmla="*/ 97 w 193"/>
                  <a:gd name="T25" fmla="*/ 0 h 219"/>
                  <a:gd name="T26" fmla="*/ 85 w 193"/>
                  <a:gd name="T27" fmla="*/ 12 h 219"/>
                  <a:gd name="T28" fmla="*/ 92 w 193"/>
                  <a:gd name="T29" fmla="*/ 22 h 219"/>
                  <a:gd name="T30" fmla="*/ 72 w 193"/>
                  <a:gd name="T31" fmla="*/ 67 h 219"/>
                  <a:gd name="T32" fmla="*/ 23 w 193"/>
                  <a:gd name="T33" fmla="*/ 62 h 219"/>
                  <a:gd name="T34" fmla="*/ 23 w 193"/>
                  <a:gd name="T35" fmla="*/ 60 h 219"/>
                  <a:gd name="T36" fmla="*/ 12 w 193"/>
                  <a:gd name="T37" fmla="*/ 49 h 219"/>
                  <a:gd name="T38" fmla="*/ 0 w 193"/>
                  <a:gd name="T39" fmla="*/ 60 h 219"/>
                  <a:gd name="T40" fmla="*/ 12 w 193"/>
                  <a:gd name="T41" fmla="*/ 72 h 219"/>
                  <a:gd name="T42" fmla="*/ 18 w 193"/>
                  <a:gd name="T43" fmla="*/ 70 h 219"/>
                  <a:gd name="T44" fmla="*/ 48 w 193"/>
                  <a:gd name="T45" fmla="*/ 110 h 219"/>
                  <a:gd name="T46" fmla="*/ 19 w 193"/>
                  <a:gd name="T47" fmla="*/ 150 h 219"/>
                  <a:gd name="T48" fmla="*/ 12 w 193"/>
                  <a:gd name="T49" fmla="*/ 147 h 219"/>
                  <a:gd name="T50" fmla="*/ 0 w 193"/>
                  <a:gd name="T51" fmla="*/ 159 h 219"/>
                  <a:gd name="T52" fmla="*/ 12 w 193"/>
                  <a:gd name="T53" fmla="*/ 170 h 219"/>
                  <a:gd name="T54" fmla="*/ 23 w 193"/>
                  <a:gd name="T55" fmla="*/ 159 h 219"/>
                  <a:gd name="T56" fmla="*/ 23 w 193"/>
                  <a:gd name="T57" fmla="*/ 158 h 219"/>
                  <a:gd name="T58" fmla="*/ 72 w 193"/>
                  <a:gd name="T59" fmla="*/ 152 h 219"/>
                  <a:gd name="T60" fmla="*/ 92 w 193"/>
                  <a:gd name="T61" fmla="*/ 197 h 219"/>
                  <a:gd name="T62" fmla="*/ 85 w 193"/>
                  <a:gd name="T63" fmla="*/ 208 h 219"/>
                  <a:gd name="T64" fmla="*/ 97 w 193"/>
                  <a:gd name="T65" fmla="*/ 219 h 219"/>
                  <a:gd name="T66" fmla="*/ 108 w 193"/>
                  <a:gd name="T67" fmla="*/ 208 h 219"/>
                  <a:gd name="T68" fmla="*/ 101 w 193"/>
                  <a:gd name="T69" fmla="*/ 197 h 219"/>
                  <a:gd name="T70" fmla="*/ 121 w 193"/>
                  <a:gd name="T71" fmla="*/ 152 h 219"/>
                  <a:gd name="T72" fmla="*/ 170 w 193"/>
                  <a:gd name="T73" fmla="*/ 158 h 219"/>
                  <a:gd name="T74" fmla="*/ 170 w 193"/>
                  <a:gd name="T75" fmla="*/ 159 h 219"/>
                  <a:gd name="T76" fmla="*/ 182 w 193"/>
                  <a:gd name="T77" fmla="*/ 170 h 219"/>
                  <a:gd name="T78" fmla="*/ 193 w 193"/>
                  <a:gd name="T79" fmla="*/ 159 h 219"/>
                  <a:gd name="T80" fmla="*/ 182 w 193"/>
                  <a:gd name="T81"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3" h="219">
                    <a:moveTo>
                      <a:pt x="182" y="147"/>
                    </a:moveTo>
                    <a:cubicBezTo>
                      <a:pt x="179" y="147"/>
                      <a:pt x="177" y="148"/>
                      <a:pt x="175" y="150"/>
                    </a:cubicBezTo>
                    <a:cubicBezTo>
                      <a:pt x="146" y="110"/>
                      <a:pt x="146" y="110"/>
                      <a:pt x="146" y="110"/>
                    </a:cubicBezTo>
                    <a:cubicBezTo>
                      <a:pt x="175" y="70"/>
                      <a:pt x="175" y="70"/>
                      <a:pt x="175" y="70"/>
                    </a:cubicBezTo>
                    <a:cubicBezTo>
                      <a:pt x="177" y="71"/>
                      <a:pt x="179" y="72"/>
                      <a:pt x="182" y="72"/>
                    </a:cubicBezTo>
                    <a:cubicBezTo>
                      <a:pt x="188" y="72"/>
                      <a:pt x="193" y="67"/>
                      <a:pt x="193" y="60"/>
                    </a:cubicBezTo>
                    <a:cubicBezTo>
                      <a:pt x="193" y="54"/>
                      <a:pt x="188" y="49"/>
                      <a:pt x="182" y="49"/>
                    </a:cubicBezTo>
                    <a:cubicBezTo>
                      <a:pt x="175" y="49"/>
                      <a:pt x="170" y="54"/>
                      <a:pt x="170" y="60"/>
                    </a:cubicBezTo>
                    <a:cubicBezTo>
                      <a:pt x="170" y="61"/>
                      <a:pt x="170" y="61"/>
                      <a:pt x="170" y="62"/>
                    </a:cubicBezTo>
                    <a:cubicBezTo>
                      <a:pt x="121" y="67"/>
                      <a:pt x="121" y="67"/>
                      <a:pt x="121" y="67"/>
                    </a:cubicBezTo>
                    <a:cubicBezTo>
                      <a:pt x="101" y="22"/>
                      <a:pt x="101" y="22"/>
                      <a:pt x="101" y="22"/>
                    </a:cubicBezTo>
                    <a:cubicBezTo>
                      <a:pt x="105" y="20"/>
                      <a:pt x="108" y="16"/>
                      <a:pt x="108" y="12"/>
                    </a:cubicBezTo>
                    <a:cubicBezTo>
                      <a:pt x="108" y="5"/>
                      <a:pt x="103" y="0"/>
                      <a:pt x="97" y="0"/>
                    </a:cubicBezTo>
                    <a:cubicBezTo>
                      <a:pt x="90" y="0"/>
                      <a:pt x="85" y="5"/>
                      <a:pt x="85" y="12"/>
                    </a:cubicBezTo>
                    <a:cubicBezTo>
                      <a:pt x="85" y="16"/>
                      <a:pt x="88" y="20"/>
                      <a:pt x="92" y="22"/>
                    </a:cubicBezTo>
                    <a:cubicBezTo>
                      <a:pt x="72" y="67"/>
                      <a:pt x="72" y="67"/>
                      <a:pt x="72" y="67"/>
                    </a:cubicBezTo>
                    <a:cubicBezTo>
                      <a:pt x="23" y="62"/>
                      <a:pt x="23" y="62"/>
                      <a:pt x="23" y="62"/>
                    </a:cubicBezTo>
                    <a:cubicBezTo>
                      <a:pt x="23" y="61"/>
                      <a:pt x="23" y="61"/>
                      <a:pt x="23" y="60"/>
                    </a:cubicBezTo>
                    <a:cubicBezTo>
                      <a:pt x="23" y="54"/>
                      <a:pt x="18" y="49"/>
                      <a:pt x="12" y="49"/>
                    </a:cubicBezTo>
                    <a:cubicBezTo>
                      <a:pt x="5" y="49"/>
                      <a:pt x="0" y="54"/>
                      <a:pt x="0" y="60"/>
                    </a:cubicBezTo>
                    <a:cubicBezTo>
                      <a:pt x="0" y="67"/>
                      <a:pt x="5" y="72"/>
                      <a:pt x="12" y="72"/>
                    </a:cubicBezTo>
                    <a:cubicBezTo>
                      <a:pt x="14" y="72"/>
                      <a:pt x="16" y="71"/>
                      <a:pt x="18" y="70"/>
                    </a:cubicBezTo>
                    <a:cubicBezTo>
                      <a:pt x="48" y="110"/>
                      <a:pt x="48" y="110"/>
                      <a:pt x="48" y="110"/>
                    </a:cubicBezTo>
                    <a:cubicBezTo>
                      <a:pt x="19" y="150"/>
                      <a:pt x="19" y="150"/>
                      <a:pt x="19" y="150"/>
                    </a:cubicBezTo>
                    <a:cubicBezTo>
                      <a:pt x="17" y="148"/>
                      <a:pt x="14" y="147"/>
                      <a:pt x="12" y="147"/>
                    </a:cubicBezTo>
                    <a:cubicBezTo>
                      <a:pt x="5" y="147"/>
                      <a:pt x="0" y="152"/>
                      <a:pt x="0" y="159"/>
                    </a:cubicBezTo>
                    <a:cubicBezTo>
                      <a:pt x="0" y="165"/>
                      <a:pt x="5" y="170"/>
                      <a:pt x="12" y="170"/>
                    </a:cubicBezTo>
                    <a:cubicBezTo>
                      <a:pt x="18" y="170"/>
                      <a:pt x="23" y="165"/>
                      <a:pt x="23" y="159"/>
                    </a:cubicBezTo>
                    <a:cubicBezTo>
                      <a:pt x="23" y="158"/>
                      <a:pt x="23" y="158"/>
                      <a:pt x="23" y="158"/>
                    </a:cubicBezTo>
                    <a:cubicBezTo>
                      <a:pt x="72" y="152"/>
                      <a:pt x="72" y="152"/>
                      <a:pt x="72" y="152"/>
                    </a:cubicBezTo>
                    <a:cubicBezTo>
                      <a:pt x="92" y="197"/>
                      <a:pt x="92" y="197"/>
                      <a:pt x="92" y="197"/>
                    </a:cubicBezTo>
                    <a:cubicBezTo>
                      <a:pt x="88" y="199"/>
                      <a:pt x="85" y="203"/>
                      <a:pt x="85" y="208"/>
                    </a:cubicBezTo>
                    <a:cubicBezTo>
                      <a:pt x="85" y="214"/>
                      <a:pt x="90" y="219"/>
                      <a:pt x="97" y="219"/>
                    </a:cubicBezTo>
                    <a:cubicBezTo>
                      <a:pt x="103" y="219"/>
                      <a:pt x="108" y="214"/>
                      <a:pt x="108" y="208"/>
                    </a:cubicBezTo>
                    <a:cubicBezTo>
                      <a:pt x="108" y="203"/>
                      <a:pt x="105" y="199"/>
                      <a:pt x="101" y="197"/>
                    </a:cubicBezTo>
                    <a:cubicBezTo>
                      <a:pt x="121" y="152"/>
                      <a:pt x="121" y="152"/>
                      <a:pt x="121" y="152"/>
                    </a:cubicBezTo>
                    <a:cubicBezTo>
                      <a:pt x="170" y="158"/>
                      <a:pt x="170" y="158"/>
                      <a:pt x="170" y="158"/>
                    </a:cubicBezTo>
                    <a:cubicBezTo>
                      <a:pt x="170" y="158"/>
                      <a:pt x="170" y="158"/>
                      <a:pt x="170" y="159"/>
                    </a:cubicBezTo>
                    <a:cubicBezTo>
                      <a:pt x="170" y="165"/>
                      <a:pt x="175" y="170"/>
                      <a:pt x="182" y="170"/>
                    </a:cubicBezTo>
                    <a:cubicBezTo>
                      <a:pt x="188" y="170"/>
                      <a:pt x="193" y="165"/>
                      <a:pt x="193" y="159"/>
                    </a:cubicBezTo>
                    <a:cubicBezTo>
                      <a:pt x="193" y="152"/>
                      <a:pt x="188" y="147"/>
                      <a:pt x="182" y="147"/>
                    </a:cubicBezTo>
                    <a:close/>
                  </a:path>
                </a:pathLst>
              </a:custGeom>
              <a:solidFill>
                <a:schemeClr val="bg1"/>
              </a:solidFill>
              <a:ln>
                <a:noFill/>
              </a:ln>
            </p:spPr>
            <p:txBody>
              <a:bodyPr anchor="ctr"/>
              <a:lstStyle/>
              <a:p>
                <a:pPr algn="ctr"/>
                <a:endParaRPr/>
              </a:p>
            </p:txBody>
          </p:sp>
        </p:grpSp>
      </p:grpSp>
      <p:grpSp>
        <p:nvGrpSpPr>
          <p:cNvPr id="38" name="组合 37"/>
          <p:cNvGrpSpPr/>
          <p:nvPr/>
        </p:nvGrpSpPr>
        <p:grpSpPr>
          <a:xfrm>
            <a:off x="6594378" y="3167346"/>
            <a:ext cx="540000" cy="1957512"/>
            <a:chOff x="6594378" y="3167346"/>
            <a:chExt cx="540000" cy="1957512"/>
          </a:xfrm>
        </p:grpSpPr>
        <p:cxnSp>
          <p:nvCxnSpPr>
            <p:cNvPr id="39" name="Straight Connector 37"/>
            <p:cNvCxnSpPr/>
            <p:nvPr/>
          </p:nvCxnSpPr>
          <p:spPr>
            <a:xfrm flipV="1">
              <a:off x="6864378" y="3648858"/>
              <a:ext cx="0" cy="1476000"/>
            </a:xfrm>
            <a:prstGeom prst="line">
              <a:avLst/>
            </a:prstGeom>
            <a:ln w="19050" cap="rnd">
              <a:solidFill>
                <a:schemeClr val="bg1">
                  <a:lumMod val="5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40" name="Group 40"/>
            <p:cNvGrpSpPr/>
            <p:nvPr/>
          </p:nvGrpSpPr>
          <p:grpSpPr>
            <a:xfrm>
              <a:off x="6594378" y="3167346"/>
              <a:ext cx="540000" cy="540000"/>
              <a:chOff x="6594378" y="2177931"/>
              <a:chExt cx="540000" cy="540000"/>
            </a:xfrm>
          </p:grpSpPr>
          <p:sp>
            <p:nvSpPr>
              <p:cNvPr id="41" name="Oval 57"/>
              <p:cNvSpPr/>
              <p:nvPr/>
            </p:nvSpPr>
            <p:spPr>
              <a:xfrm>
                <a:off x="6594378" y="2177931"/>
                <a:ext cx="540000" cy="540000"/>
              </a:xfrm>
              <a:prstGeom prst="ellipse">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2" name="Group 58"/>
              <p:cNvGrpSpPr/>
              <p:nvPr/>
            </p:nvGrpSpPr>
            <p:grpSpPr>
              <a:xfrm>
                <a:off x="6675953" y="2239847"/>
                <a:ext cx="371937" cy="351888"/>
                <a:chOff x="8493125" y="2289175"/>
                <a:chExt cx="854075" cy="808038"/>
              </a:xfrm>
              <a:solidFill>
                <a:schemeClr val="bg1"/>
              </a:solidFill>
            </p:grpSpPr>
            <p:sp>
              <p:nvSpPr>
                <p:cNvPr id="43" name="Freeform: Shape 59"/>
                <p:cNvSpPr>
                  <a:spLocks/>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Oval 60"/>
                <p:cNvSpPr>
                  <a:spLocks/>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grpSp>
        <p:nvGrpSpPr>
          <p:cNvPr id="45" name="组合 44"/>
          <p:cNvGrpSpPr/>
          <p:nvPr/>
        </p:nvGrpSpPr>
        <p:grpSpPr>
          <a:xfrm>
            <a:off x="8158349" y="4260690"/>
            <a:ext cx="540000" cy="867987"/>
            <a:chOff x="8158349" y="4260690"/>
            <a:chExt cx="540000" cy="867987"/>
          </a:xfrm>
        </p:grpSpPr>
        <p:cxnSp>
          <p:nvCxnSpPr>
            <p:cNvPr id="46" name="Straight Connector 43"/>
            <p:cNvCxnSpPr/>
            <p:nvPr/>
          </p:nvCxnSpPr>
          <p:spPr>
            <a:xfrm flipV="1">
              <a:off x="8422738" y="4732677"/>
              <a:ext cx="0" cy="396000"/>
            </a:xfrm>
            <a:prstGeom prst="line">
              <a:avLst/>
            </a:prstGeom>
            <a:ln w="19050" cap="rnd">
              <a:solidFill>
                <a:schemeClr val="bg1">
                  <a:lumMod val="5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47" name="Group 49"/>
            <p:cNvGrpSpPr/>
            <p:nvPr/>
          </p:nvGrpSpPr>
          <p:grpSpPr>
            <a:xfrm>
              <a:off x="8158349" y="4260690"/>
              <a:ext cx="540000" cy="540000"/>
              <a:chOff x="8158349" y="3271275"/>
              <a:chExt cx="540000" cy="540000"/>
            </a:xfrm>
          </p:grpSpPr>
          <p:sp>
            <p:nvSpPr>
              <p:cNvPr id="48" name="Oval 53"/>
              <p:cNvSpPr/>
              <p:nvPr/>
            </p:nvSpPr>
            <p:spPr>
              <a:xfrm>
                <a:off x="8158349" y="3271275"/>
                <a:ext cx="540000" cy="540000"/>
              </a:xfrm>
              <a:prstGeom prst="ellipse">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9" name="Group 54"/>
              <p:cNvGrpSpPr/>
              <p:nvPr/>
            </p:nvGrpSpPr>
            <p:grpSpPr>
              <a:xfrm>
                <a:off x="8252383" y="3379975"/>
                <a:ext cx="351933" cy="322606"/>
                <a:chOff x="7816850" y="1350963"/>
                <a:chExt cx="895350" cy="820737"/>
              </a:xfrm>
              <a:solidFill>
                <a:schemeClr val="bg1"/>
              </a:solidFill>
            </p:grpSpPr>
            <p:sp>
              <p:nvSpPr>
                <p:cNvPr id="50" name="Freeform: Shape 55"/>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56"/>
                <p:cNvSpPr>
                  <a:spLocks/>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grpSp>
        <p:nvGrpSpPr>
          <p:cNvPr id="52" name="组合 51"/>
          <p:cNvGrpSpPr/>
          <p:nvPr/>
        </p:nvGrpSpPr>
        <p:grpSpPr>
          <a:xfrm>
            <a:off x="9732876" y="3014985"/>
            <a:ext cx="540000" cy="2097756"/>
            <a:chOff x="9732876" y="3014985"/>
            <a:chExt cx="540000" cy="2097756"/>
          </a:xfrm>
        </p:grpSpPr>
        <p:cxnSp>
          <p:nvCxnSpPr>
            <p:cNvPr id="53" name="Straight Connector 47"/>
            <p:cNvCxnSpPr/>
            <p:nvPr/>
          </p:nvCxnSpPr>
          <p:spPr>
            <a:xfrm flipV="1">
              <a:off x="10002876" y="3456741"/>
              <a:ext cx="0" cy="1656000"/>
            </a:xfrm>
            <a:prstGeom prst="line">
              <a:avLst/>
            </a:prstGeom>
            <a:ln w="19050" cap="rnd">
              <a:solidFill>
                <a:srgbClr val="DBC492"/>
              </a:solidFill>
              <a:prstDash val="sysDot"/>
              <a:round/>
            </a:ln>
          </p:spPr>
          <p:style>
            <a:lnRef idx="1">
              <a:schemeClr val="accent1"/>
            </a:lnRef>
            <a:fillRef idx="0">
              <a:schemeClr val="accent1"/>
            </a:fillRef>
            <a:effectRef idx="0">
              <a:schemeClr val="accent1"/>
            </a:effectRef>
            <a:fontRef idx="minor">
              <a:schemeClr val="tx1"/>
            </a:fontRef>
          </p:style>
        </p:cxnSp>
        <p:grpSp>
          <p:nvGrpSpPr>
            <p:cNvPr id="54" name="Group 50"/>
            <p:cNvGrpSpPr/>
            <p:nvPr/>
          </p:nvGrpSpPr>
          <p:grpSpPr>
            <a:xfrm>
              <a:off x="9732876" y="3014985"/>
              <a:ext cx="540000" cy="540000"/>
              <a:chOff x="9732876" y="1985814"/>
              <a:chExt cx="540000" cy="540000"/>
            </a:xfrm>
          </p:grpSpPr>
          <p:sp>
            <p:nvSpPr>
              <p:cNvPr id="55" name="Oval 51"/>
              <p:cNvSpPr/>
              <p:nvPr/>
            </p:nvSpPr>
            <p:spPr>
              <a:xfrm>
                <a:off x="9732876" y="1985814"/>
                <a:ext cx="540000" cy="540000"/>
              </a:xfrm>
              <a:prstGeom prst="ellipse">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6" name="Freeform: Shape 52"/>
              <p:cNvSpPr>
                <a:spLocks/>
              </p:cNvSpPr>
              <p:nvPr/>
            </p:nvSpPr>
            <p:spPr bwMode="auto">
              <a:xfrm>
                <a:off x="9842613" y="2095551"/>
                <a:ext cx="320527" cy="320527"/>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anchor="ctr"/>
              <a:lstStyle/>
              <a:p>
                <a:pPr algn="ctr"/>
                <a:endParaRPr/>
              </a:p>
            </p:txBody>
          </p:sp>
        </p:grpSp>
      </p:grpSp>
      <p:sp>
        <p:nvSpPr>
          <p:cNvPr id="69" name="椭圆 68"/>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a:endCxn id="69"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
        <p:nvSpPr>
          <p:cNvPr id="72" name="文本框 71"/>
          <p:cNvSpPr txBox="1"/>
          <p:nvPr/>
        </p:nvSpPr>
        <p:spPr>
          <a:xfrm>
            <a:off x="1318457" y="3291847"/>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73" name="文本框 72"/>
          <p:cNvSpPr txBox="1"/>
          <p:nvPr/>
        </p:nvSpPr>
        <p:spPr>
          <a:xfrm>
            <a:off x="2915603" y="2090458"/>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74" name="文本框 73"/>
          <p:cNvSpPr txBox="1"/>
          <p:nvPr/>
        </p:nvSpPr>
        <p:spPr>
          <a:xfrm>
            <a:off x="4423008" y="3387082"/>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75" name="文本框 74"/>
          <p:cNvSpPr txBox="1"/>
          <p:nvPr/>
        </p:nvSpPr>
        <p:spPr>
          <a:xfrm>
            <a:off x="6003565" y="2314046"/>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76" name="文本框 75"/>
          <p:cNvSpPr txBox="1"/>
          <p:nvPr/>
        </p:nvSpPr>
        <p:spPr>
          <a:xfrm>
            <a:off x="7545825" y="3438635"/>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77" name="文本框 76"/>
          <p:cNvSpPr txBox="1"/>
          <p:nvPr/>
        </p:nvSpPr>
        <p:spPr>
          <a:xfrm>
            <a:off x="9140192" y="2190816"/>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Tree>
    <p:extLst>
      <p:ext uri="{BB962C8B-B14F-4D97-AF65-F5344CB8AC3E}">
        <p14:creationId xmlns:p14="http://schemas.microsoft.com/office/powerpoint/2010/main" val="37012967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additive="base">
                                        <p:cTn id="12" dur="500" fill="hold"/>
                                        <p:tgtEl>
                                          <p:spTgt spid="69"/>
                                        </p:tgtEl>
                                        <p:attrNameLst>
                                          <p:attrName>ppt_x</p:attrName>
                                        </p:attrNameLst>
                                      </p:cBhvr>
                                      <p:tavLst>
                                        <p:tav tm="0">
                                          <p:val>
                                            <p:strVal val="0-#ppt_w/2"/>
                                          </p:val>
                                        </p:tav>
                                        <p:tav tm="100000">
                                          <p:val>
                                            <p:strVal val="#ppt_x"/>
                                          </p:val>
                                        </p:tav>
                                      </p:tavLst>
                                    </p:anim>
                                    <p:anim calcmode="lin" valueType="num">
                                      <p:cBhvr additive="base">
                                        <p:cTn id="13" dur="500" fill="hold"/>
                                        <p:tgtEl>
                                          <p:spTgt spid="6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71"/>
                                        </p:tgtEl>
                                        <p:attrNameLst>
                                          <p:attrName>style.visibility</p:attrName>
                                        </p:attrNameLst>
                                      </p:cBhvr>
                                      <p:to>
                                        <p:strVal val="visible"/>
                                      </p:to>
                                    </p:set>
                                    <p:anim calcmode="lin" valueType="num">
                                      <p:cBhvr additive="base">
                                        <p:cTn id="17" dur="250"/>
                                        <p:tgtEl>
                                          <p:spTgt spid="71"/>
                                        </p:tgtEl>
                                        <p:attrNameLst>
                                          <p:attrName>ppt_y</p:attrName>
                                        </p:attrNameLst>
                                      </p:cBhvr>
                                      <p:tavLst>
                                        <p:tav tm="0">
                                          <p:val>
                                            <p:strVal val="#ppt_y-#ppt_h*1.125000"/>
                                          </p:val>
                                        </p:tav>
                                        <p:tav tm="100000">
                                          <p:val>
                                            <p:strVal val="#ppt_y"/>
                                          </p:val>
                                        </p:tav>
                                      </p:tavLst>
                                    </p:anim>
                                    <p:animEffect transition="in" filter="wipe(down)">
                                      <p:cBhvr>
                                        <p:cTn id="18" dur="250"/>
                                        <p:tgtEl>
                                          <p:spTgt spid="71"/>
                                        </p:tgtEl>
                                      </p:cBhvr>
                                    </p:animEffect>
                                  </p:childTnLst>
                                </p:cTn>
                              </p:par>
                            </p:childTnLst>
                          </p:cTn>
                        </p:par>
                        <p:par>
                          <p:cTn id="19" fill="hold">
                            <p:stCondLst>
                              <p:cond delay="1375"/>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1875"/>
                            </p:stCondLst>
                            <p:childTnLst>
                              <p:par>
                                <p:cTn id="24" presetID="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0-#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2375"/>
                            </p:stCondLst>
                            <p:childTnLst>
                              <p:par>
                                <p:cTn id="49" presetID="22" presetClass="entr" presetSubtype="4"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childTnLst>
                          </p:cTn>
                        </p:par>
                        <p:par>
                          <p:cTn id="52" fill="hold">
                            <p:stCondLst>
                              <p:cond delay="2875"/>
                            </p:stCondLst>
                            <p:childTnLst>
                              <p:par>
                                <p:cTn id="53" presetID="22" presetClass="entr" presetSubtype="4"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childTnLst>
                          </p:cTn>
                        </p:par>
                        <p:par>
                          <p:cTn id="56" fill="hold">
                            <p:stCondLst>
                              <p:cond delay="3375"/>
                            </p:stCondLst>
                            <p:childTnLst>
                              <p:par>
                                <p:cTn id="57" presetID="22" presetClass="entr" presetSubtype="4"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childTnLst>
                          </p:cTn>
                        </p:par>
                        <p:par>
                          <p:cTn id="60" fill="hold">
                            <p:stCondLst>
                              <p:cond delay="3875"/>
                            </p:stCondLst>
                            <p:childTnLst>
                              <p:par>
                                <p:cTn id="61" presetID="22" presetClass="entr" presetSubtype="4" fill="hold"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down)">
                                      <p:cBhvr>
                                        <p:cTn id="63" dur="500"/>
                                        <p:tgtEl>
                                          <p:spTgt spid="38"/>
                                        </p:tgtEl>
                                      </p:cBhvr>
                                    </p:animEffect>
                                  </p:childTnLst>
                                </p:cTn>
                              </p:par>
                            </p:childTnLst>
                          </p:cTn>
                        </p:par>
                        <p:par>
                          <p:cTn id="64" fill="hold">
                            <p:stCondLst>
                              <p:cond delay="4375"/>
                            </p:stCondLst>
                            <p:childTnLst>
                              <p:par>
                                <p:cTn id="65" presetID="22" presetClass="entr" presetSubtype="4"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down)">
                                      <p:cBhvr>
                                        <p:cTn id="67" dur="500"/>
                                        <p:tgtEl>
                                          <p:spTgt spid="45"/>
                                        </p:tgtEl>
                                      </p:cBhvr>
                                    </p:animEffect>
                                  </p:childTnLst>
                                </p:cTn>
                              </p:par>
                            </p:childTnLst>
                          </p:cTn>
                        </p:par>
                        <p:par>
                          <p:cTn id="68" fill="hold">
                            <p:stCondLst>
                              <p:cond delay="4875"/>
                            </p:stCondLst>
                            <p:childTnLst>
                              <p:par>
                                <p:cTn id="69" presetID="22" presetClass="entr" presetSubtype="4" fill="hold"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down)">
                                      <p:cBhvr>
                                        <p:cTn id="71" dur="500"/>
                                        <p:tgtEl>
                                          <p:spTgt spid="52"/>
                                        </p:tgtEl>
                                      </p:cBhvr>
                                    </p:animEffect>
                                  </p:childTnLst>
                                </p:cTn>
                              </p:par>
                            </p:childTnLst>
                          </p:cTn>
                        </p:par>
                        <p:par>
                          <p:cTn id="72" fill="hold">
                            <p:stCondLst>
                              <p:cond delay="5375"/>
                            </p:stCondLst>
                            <p:childTnLst>
                              <p:par>
                                <p:cTn id="73" presetID="12" presetClass="entr" presetSubtype="4" fill="hold" grpId="0" nodeType="after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p:tgtEl>
                                          <p:spTgt spid="3"/>
                                        </p:tgtEl>
                                        <p:attrNameLst>
                                          <p:attrName>ppt_y</p:attrName>
                                        </p:attrNameLst>
                                      </p:cBhvr>
                                      <p:tavLst>
                                        <p:tav tm="0">
                                          <p:val>
                                            <p:strVal val="#ppt_y+#ppt_h*1.125000"/>
                                          </p:val>
                                        </p:tav>
                                        <p:tav tm="100000">
                                          <p:val>
                                            <p:strVal val="#ppt_y"/>
                                          </p:val>
                                        </p:tav>
                                      </p:tavLst>
                                    </p:anim>
                                    <p:animEffect transition="in" filter="wipe(up)">
                                      <p:cBhvr>
                                        <p:cTn id="76" dur="500"/>
                                        <p:tgtEl>
                                          <p:spTgt spid="3"/>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p:tgtEl>
                                          <p:spTgt spid="4"/>
                                        </p:tgtEl>
                                        <p:attrNameLst>
                                          <p:attrName>ppt_y</p:attrName>
                                        </p:attrNameLst>
                                      </p:cBhvr>
                                      <p:tavLst>
                                        <p:tav tm="0">
                                          <p:val>
                                            <p:strVal val="#ppt_y+#ppt_h*1.125000"/>
                                          </p:val>
                                        </p:tav>
                                        <p:tav tm="100000">
                                          <p:val>
                                            <p:strVal val="#ppt_y"/>
                                          </p:val>
                                        </p:tav>
                                      </p:tavLst>
                                    </p:anim>
                                    <p:animEffect transition="in" filter="wipe(up)">
                                      <p:cBhvr>
                                        <p:cTn id="80" dur="500"/>
                                        <p:tgtEl>
                                          <p:spTgt spid="4"/>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p:tgtEl>
                                          <p:spTgt spid="5"/>
                                        </p:tgtEl>
                                        <p:attrNameLst>
                                          <p:attrName>ppt_y</p:attrName>
                                        </p:attrNameLst>
                                      </p:cBhvr>
                                      <p:tavLst>
                                        <p:tav tm="0">
                                          <p:val>
                                            <p:strVal val="#ppt_y+#ppt_h*1.125000"/>
                                          </p:val>
                                        </p:tav>
                                        <p:tav tm="100000">
                                          <p:val>
                                            <p:strVal val="#ppt_y"/>
                                          </p:val>
                                        </p:tav>
                                      </p:tavLst>
                                    </p:anim>
                                    <p:animEffect transition="in" filter="wipe(up)">
                                      <p:cBhvr>
                                        <p:cTn id="84" dur="500"/>
                                        <p:tgtEl>
                                          <p:spTgt spid="5"/>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additive="base">
                                        <p:cTn id="87" dur="500"/>
                                        <p:tgtEl>
                                          <p:spTgt spid="6"/>
                                        </p:tgtEl>
                                        <p:attrNameLst>
                                          <p:attrName>ppt_y</p:attrName>
                                        </p:attrNameLst>
                                      </p:cBhvr>
                                      <p:tavLst>
                                        <p:tav tm="0">
                                          <p:val>
                                            <p:strVal val="#ppt_y+#ppt_h*1.125000"/>
                                          </p:val>
                                        </p:tav>
                                        <p:tav tm="100000">
                                          <p:val>
                                            <p:strVal val="#ppt_y"/>
                                          </p:val>
                                        </p:tav>
                                      </p:tavLst>
                                    </p:anim>
                                    <p:animEffect transition="in" filter="wipe(up)">
                                      <p:cBhvr>
                                        <p:cTn id="88" dur="500"/>
                                        <p:tgtEl>
                                          <p:spTgt spid="6"/>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p:tgtEl>
                                          <p:spTgt spid="7"/>
                                        </p:tgtEl>
                                        <p:attrNameLst>
                                          <p:attrName>ppt_y</p:attrName>
                                        </p:attrNameLst>
                                      </p:cBhvr>
                                      <p:tavLst>
                                        <p:tav tm="0">
                                          <p:val>
                                            <p:strVal val="#ppt_y+#ppt_h*1.125000"/>
                                          </p:val>
                                        </p:tav>
                                        <p:tav tm="100000">
                                          <p:val>
                                            <p:strVal val="#ppt_y"/>
                                          </p:val>
                                        </p:tav>
                                      </p:tavLst>
                                    </p:anim>
                                    <p:animEffect transition="in" filter="wipe(up)">
                                      <p:cBhvr>
                                        <p:cTn id="92" dur="500"/>
                                        <p:tgtEl>
                                          <p:spTgt spid="7"/>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8"/>
                                        </p:tgtEl>
                                        <p:attrNameLst>
                                          <p:attrName>style.visibility</p:attrName>
                                        </p:attrNameLst>
                                      </p:cBhvr>
                                      <p:to>
                                        <p:strVal val="visible"/>
                                      </p:to>
                                    </p:set>
                                    <p:anim calcmode="lin" valueType="num">
                                      <p:cBhvr additive="base">
                                        <p:cTn id="95" dur="500"/>
                                        <p:tgtEl>
                                          <p:spTgt spid="8"/>
                                        </p:tgtEl>
                                        <p:attrNameLst>
                                          <p:attrName>ppt_y</p:attrName>
                                        </p:attrNameLst>
                                      </p:cBhvr>
                                      <p:tavLst>
                                        <p:tav tm="0">
                                          <p:val>
                                            <p:strVal val="#ppt_y+#ppt_h*1.125000"/>
                                          </p:val>
                                        </p:tav>
                                        <p:tav tm="100000">
                                          <p:val>
                                            <p:strVal val="#ppt_y"/>
                                          </p:val>
                                        </p:tav>
                                      </p:tavLst>
                                    </p:anim>
                                    <p:animEffect transition="in" filter="wipe(up)">
                                      <p:cBhvr>
                                        <p:cTn id="96" dur="500"/>
                                        <p:tgtEl>
                                          <p:spTgt spid="8"/>
                                        </p:tgtEl>
                                      </p:cBhvr>
                                    </p:animEffect>
                                  </p:childTnLst>
                                </p:cTn>
                              </p:par>
                            </p:childTnLst>
                          </p:cTn>
                        </p:par>
                        <p:par>
                          <p:cTn id="97" fill="hold">
                            <p:stCondLst>
                              <p:cond delay="5875"/>
                            </p:stCondLst>
                            <p:childTnLst>
                              <p:par>
                                <p:cTn id="98" presetID="22" presetClass="entr" presetSubtype="1" fill="hold" grpId="0" nodeType="after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wipe(up)">
                                      <p:cBhvr>
                                        <p:cTn id="100" dur="500"/>
                                        <p:tgtEl>
                                          <p:spTgt spid="72"/>
                                        </p:tgtEl>
                                      </p:cBhvr>
                                    </p:animEffect>
                                  </p:childTnLst>
                                </p:cTn>
                              </p:par>
                            </p:childTnLst>
                          </p:cTn>
                        </p:par>
                        <p:par>
                          <p:cTn id="101" fill="hold">
                            <p:stCondLst>
                              <p:cond delay="6375"/>
                            </p:stCondLst>
                            <p:childTnLst>
                              <p:par>
                                <p:cTn id="102" presetID="22" presetClass="entr" presetSubtype="1" fill="hold" grpId="0" nodeType="after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wipe(up)">
                                      <p:cBhvr>
                                        <p:cTn id="104" dur="500"/>
                                        <p:tgtEl>
                                          <p:spTgt spid="73"/>
                                        </p:tgtEl>
                                      </p:cBhvr>
                                    </p:animEffect>
                                  </p:childTnLst>
                                </p:cTn>
                              </p:par>
                            </p:childTnLst>
                          </p:cTn>
                        </p:par>
                        <p:par>
                          <p:cTn id="105" fill="hold">
                            <p:stCondLst>
                              <p:cond delay="6875"/>
                            </p:stCondLst>
                            <p:childTnLst>
                              <p:par>
                                <p:cTn id="106" presetID="22" presetClass="entr" presetSubtype="1" fill="hold" grpId="0" nodeType="after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wipe(up)">
                                      <p:cBhvr>
                                        <p:cTn id="108" dur="500"/>
                                        <p:tgtEl>
                                          <p:spTgt spid="74"/>
                                        </p:tgtEl>
                                      </p:cBhvr>
                                    </p:animEffect>
                                  </p:childTnLst>
                                </p:cTn>
                              </p:par>
                            </p:childTnLst>
                          </p:cTn>
                        </p:par>
                        <p:par>
                          <p:cTn id="109" fill="hold">
                            <p:stCondLst>
                              <p:cond delay="7375"/>
                            </p:stCondLst>
                            <p:childTnLst>
                              <p:par>
                                <p:cTn id="110" presetID="22" presetClass="entr" presetSubtype="1"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up)">
                                      <p:cBhvr>
                                        <p:cTn id="112" dur="500"/>
                                        <p:tgtEl>
                                          <p:spTgt spid="75"/>
                                        </p:tgtEl>
                                      </p:cBhvr>
                                    </p:animEffect>
                                  </p:childTnLst>
                                </p:cTn>
                              </p:par>
                            </p:childTnLst>
                          </p:cTn>
                        </p:par>
                        <p:par>
                          <p:cTn id="113" fill="hold">
                            <p:stCondLst>
                              <p:cond delay="7875"/>
                            </p:stCondLst>
                            <p:childTnLst>
                              <p:par>
                                <p:cTn id="114" presetID="22" presetClass="entr" presetSubtype="1" fill="hold" grpId="0" nodeType="after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wipe(up)">
                                      <p:cBhvr>
                                        <p:cTn id="116" dur="500"/>
                                        <p:tgtEl>
                                          <p:spTgt spid="76"/>
                                        </p:tgtEl>
                                      </p:cBhvr>
                                    </p:animEffect>
                                  </p:childTnLst>
                                </p:cTn>
                              </p:par>
                            </p:childTnLst>
                          </p:cTn>
                        </p:par>
                        <p:par>
                          <p:cTn id="117" fill="hold">
                            <p:stCondLst>
                              <p:cond delay="8375"/>
                            </p:stCondLst>
                            <p:childTnLst>
                              <p:par>
                                <p:cTn id="118" presetID="22" presetClass="entr" presetSubtype="1" fill="hold" grpId="0" nodeType="afterEffect">
                                  <p:stCondLst>
                                    <p:cond delay="0"/>
                                  </p:stCondLst>
                                  <p:childTnLst>
                                    <p:set>
                                      <p:cBhvr>
                                        <p:cTn id="119" dur="1" fill="hold">
                                          <p:stCondLst>
                                            <p:cond delay="0"/>
                                          </p:stCondLst>
                                        </p:cTn>
                                        <p:tgtEl>
                                          <p:spTgt spid="77"/>
                                        </p:tgtEl>
                                        <p:attrNameLst>
                                          <p:attrName>style.visibility</p:attrName>
                                        </p:attrNameLst>
                                      </p:cBhvr>
                                      <p:to>
                                        <p:strVal val="visible"/>
                                      </p:to>
                                    </p:set>
                                    <p:animEffect transition="in" filter="wipe(up)">
                                      <p:cBhvr>
                                        <p:cTn id="12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animBg="1"/>
      <p:bldP spid="11" grpId="0" animBg="1"/>
      <p:bldP spid="12" grpId="0" animBg="1"/>
      <p:bldP spid="13" grpId="0" animBg="1"/>
      <p:bldP spid="14" grpId="0" animBg="1"/>
      <p:bldP spid="69" grpId="0" animBg="1"/>
      <p:bldP spid="71" grpId="0"/>
      <p:bldP spid="72" grpId="0"/>
      <p:bldP spid="73" grpId="0"/>
      <p:bldP spid="74" grpId="0"/>
      <p:bldP spid="75" grpId="0"/>
      <p:bldP spid="76" grpId="0"/>
      <p:bldP spid="7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511666" y="2134363"/>
            <a:ext cx="915329" cy="3763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800">
                <a:solidFill>
                  <a:schemeClr val="tx1"/>
                </a:solidFill>
                <a:latin typeface="Agency FB" panose="020B0503020202020204" pitchFamily="34" charset="0"/>
              </a:rPr>
              <a:t>25</a:t>
            </a:r>
            <a:r>
              <a:rPr lang="en-US" sz="2800">
                <a:solidFill>
                  <a:schemeClr val="tx1"/>
                </a:solidFill>
                <a:latin typeface="Agency FB" panose="020B0503020202020204" pitchFamily="34" charset="0"/>
              </a:rPr>
              <a:t>%</a:t>
            </a:r>
            <a:endParaRPr lang="en-US" sz="2800" dirty="0">
              <a:solidFill>
                <a:schemeClr val="tx1"/>
              </a:solidFill>
              <a:latin typeface="Agency FB" panose="020B0503020202020204" pitchFamily="34" charset="0"/>
            </a:endParaRPr>
          </a:p>
        </p:txBody>
      </p:sp>
      <p:sp>
        <p:nvSpPr>
          <p:cNvPr id="3" name="Content Placeholder 2"/>
          <p:cNvSpPr txBox="1">
            <a:spLocks/>
          </p:cNvSpPr>
          <p:nvPr/>
        </p:nvSpPr>
        <p:spPr>
          <a:xfrm>
            <a:off x="6823386" y="2134362"/>
            <a:ext cx="915329" cy="3763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800" dirty="0">
                <a:solidFill>
                  <a:schemeClr val="tx1"/>
                </a:solidFill>
                <a:latin typeface="Agency FB" panose="020B0503020202020204" pitchFamily="34" charset="0"/>
              </a:rPr>
              <a:t>47</a:t>
            </a:r>
            <a:r>
              <a:rPr lang="en-US" sz="2800" dirty="0">
                <a:solidFill>
                  <a:schemeClr val="tx1"/>
                </a:solidFill>
                <a:latin typeface="Agency FB" panose="020B0503020202020204" pitchFamily="34" charset="0"/>
              </a:rPr>
              <a:t>%</a:t>
            </a:r>
          </a:p>
        </p:txBody>
      </p:sp>
      <p:sp>
        <p:nvSpPr>
          <p:cNvPr id="4" name="Content Placeholder 2"/>
          <p:cNvSpPr txBox="1">
            <a:spLocks/>
          </p:cNvSpPr>
          <p:nvPr/>
        </p:nvSpPr>
        <p:spPr>
          <a:xfrm>
            <a:off x="1665309" y="2128253"/>
            <a:ext cx="915329" cy="3763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800">
                <a:solidFill>
                  <a:schemeClr val="tx1"/>
                </a:solidFill>
                <a:latin typeface="Agency FB" panose="020B0503020202020204" pitchFamily="34" charset="0"/>
              </a:rPr>
              <a:t>50</a:t>
            </a:r>
            <a:r>
              <a:rPr lang="en-US" sz="2800">
                <a:solidFill>
                  <a:schemeClr val="tx1"/>
                </a:solidFill>
                <a:latin typeface="Agency FB" panose="020B0503020202020204" pitchFamily="34" charset="0"/>
              </a:rPr>
              <a:t>%</a:t>
            </a:r>
            <a:endParaRPr lang="en-US" sz="2800" dirty="0">
              <a:solidFill>
                <a:schemeClr val="tx1"/>
              </a:solidFill>
              <a:latin typeface="Agency FB" panose="020B0503020202020204" pitchFamily="34" charset="0"/>
            </a:endParaRPr>
          </a:p>
        </p:txBody>
      </p:sp>
      <p:sp>
        <p:nvSpPr>
          <p:cNvPr id="5" name="Content Placeholder 2"/>
          <p:cNvSpPr txBox="1">
            <a:spLocks/>
          </p:cNvSpPr>
          <p:nvPr/>
        </p:nvSpPr>
        <p:spPr>
          <a:xfrm>
            <a:off x="4252490" y="2132856"/>
            <a:ext cx="915329" cy="3763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800">
                <a:solidFill>
                  <a:schemeClr val="tx1"/>
                </a:solidFill>
                <a:latin typeface="Agency FB" panose="020B0503020202020204" pitchFamily="34" charset="0"/>
              </a:rPr>
              <a:t>75</a:t>
            </a:r>
            <a:r>
              <a:rPr lang="en-US" sz="2800">
                <a:solidFill>
                  <a:schemeClr val="tx1"/>
                </a:solidFill>
                <a:latin typeface="Agency FB" panose="020B0503020202020204" pitchFamily="34" charset="0"/>
              </a:rPr>
              <a:t>%</a:t>
            </a:r>
            <a:endParaRPr lang="en-US" sz="2800" dirty="0">
              <a:solidFill>
                <a:schemeClr val="tx1"/>
              </a:solidFill>
              <a:latin typeface="Agency FB" panose="020B0503020202020204" pitchFamily="34" charset="0"/>
            </a:endParaRPr>
          </a:p>
        </p:txBody>
      </p:sp>
      <p:sp>
        <p:nvSpPr>
          <p:cNvPr id="6" name="TextBox 459"/>
          <p:cNvSpPr>
            <a:spLocks noChangeArrowheads="1"/>
          </p:cNvSpPr>
          <p:nvPr/>
        </p:nvSpPr>
        <p:spPr bwMode="auto">
          <a:xfrm>
            <a:off x="1700875" y="4540095"/>
            <a:ext cx="759159" cy="4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8" tIns="60954" rIns="121908" bIns="60954">
            <a:spAutoFit/>
          </a:bodyPr>
          <a:lstStyle/>
          <a:p>
            <a:pPr algn="ctr"/>
            <a:r>
              <a:rPr lang="zh-CN" altLang="en-US" sz="2000">
                <a:solidFill>
                  <a:schemeClr val="bg1">
                    <a:lumMod val="50000"/>
                  </a:schemeClr>
                </a:solidFill>
                <a:latin typeface="Agency FB" panose="020B0503020202020204" pitchFamily="34" charset="0"/>
                <a:ea typeface="方正姚体" pitchFamily="2" charset="-122"/>
              </a:rPr>
              <a:t>标题</a:t>
            </a:r>
            <a:endParaRPr lang="zh-CN" altLang="en-US" sz="2000" dirty="0">
              <a:solidFill>
                <a:schemeClr val="bg1">
                  <a:lumMod val="50000"/>
                </a:schemeClr>
              </a:solidFill>
              <a:latin typeface="Agency FB" panose="020B0503020202020204" pitchFamily="34" charset="0"/>
              <a:ea typeface="方正姚体" pitchFamily="2" charset="-122"/>
            </a:endParaRPr>
          </a:p>
        </p:txBody>
      </p:sp>
      <p:sp>
        <p:nvSpPr>
          <p:cNvPr id="7" name="矩形 6"/>
          <p:cNvSpPr/>
          <p:nvPr/>
        </p:nvSpPr>
        <p:spPr>
          <a:xfrm>
            <a:off x="1029424" y="5019297"/>
            <a:ext cx="2199504" cy="646331"/>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8" name="TextBox 459"/>
          <p:cNvSpPr>
            <a:spLocks noChangeArrowheads="1"/>
          </p:cNvSpPr>
          <p:nvPr/>
        </p:nvSpPr>
        <p:spPr bwMode="auto">
          <a:xfrm>
            <a:off x="4386103" y="4620104"/>
            <a:ext cx="707863"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8" tIns="60954" rIns="121908" bIns="60954">
            <a:spAutoFit/>
          </a:bodyPr>
          <a:lstStyle/>
          <a:p>
            <a:pPr algn="ctr"/>
            <a:r>
              <a:rPr lang="zh-CN" altLang="en-US">
                <a:solidFill>
                  <a:schemeClr val="bg1">
                    <a:lumMod val="50000"/>
                  </a:schemeClr>
                </a:solidFill>
                <a:latin typeface="Agency FB" panose="020B0503020202020204" pitchFamily="34" charset="0"/>
                <a:ea typeface="方正姚体" pitchFamily="2" charset="-122"/>
              </a:rPr>
              <a:t>标题</a:t>
            </a:r>
            <a:endParaRPr lang="zh-CN" altLang="en-US" dirty="0">
              <a:solidFill>
                <a:schemeClr val="bg1">
                  <a:lumMod val="50000"/>
                </a:schemeClr>
              </a:solidFill>
              <a:latin typeface="Agency FB" panose="020B0503020202020204" pitchFamily="34" charset="0"/>
              <a:ea typeface="方正姚体" pitchFamily="2" charset="-122"/>
            </a:endParaRPr>
          </a:p>
        </p:txBody>
      </p:sp>
      <p:sp>
        <p:nvSpPr>
          <p:cNvPr id="9" name="矩形 8"/>
          <p:cNvSpPr/>
          <p:nvPr/>
        </p:nvSpPr>
        <p:spPr>
          <a:xfrm>
            <a:off x="3552103" y="5020201"/>
            <a:ext cx="2375865" cy="646331"/>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10" name="TextBox 459"/>
          <p:cNvSpPr>
            <a:spLocks noChangeArrowheads="1"/>
          </p:cNvSpPr>
          <p:nvPr/>
        </p:nvSpPr>
        <p:spPr bwMode="auto">
          <a:xfrm>
            <a:off x="6932409" y="4620104"/>
            <a:ext cx="707863"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8" tIns="60954" rIns="121908" bIns="60954">
            <a:spAutoFit/>
          </a:bodyPr>
          <a:lstStyle/>
          <a:p>
            <a:pPr algn="ctr"/>
            <a:r>
              <a:rPr lang="zh-CN" altLang="en-US">
                <a:solidFill>
                  <a:schemeClr val="bg1">
                    <a:lumMod val="50000"/>
                  </a:schemeClr>
                </a:solidFill>
                <a:latin typeface="Agency FB" panose="020B0503020202020204" pitchFamily="34" charset="0"/>
                <a:ea typeface="方正姚体" pitchFamily="2" charset="-122"/>
              </a:rPr>
              <a:t>标题</a:t>
            </a:r>
            <a:endParaRPr lang="zh-CN" altLang="en-US" dirty="0">
              <a:solidFill>
                <a:schemeClr val="bg1">
                  <a:lumMod val="50000"/>
                </a:schemeClr>
              </a:solidFill>
              <a:latin typeface="Agency FB" panose="020B0503020202020204" pitchFamily="34" charset="0"/>
              <a:ea typeface="方正姚体" pitchFamily="2" charset="-122"/>
            </a:endParaRPr>
          </a:p>
        </p:txBody>
      </p:sp>
      <p:sp>
        <p:nvSpPr>
          <p:cNvPr id="11" name="矩形 10"/>
          <p:cNvSpPr/>
          <p:nvPr/>
        </p:nvSpPr>
        <p:spPr>
          <a:xfrm>
            <a:off x="6274770" y="5020201"/>
            <a:ext cx="2199504" cy="646331"/>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12" name="TextBox 459"/>
          <p:cNvSpPr>
            <a:spLocks noChangeArrowheads="1"/>
          </p:cNvSpPr>
          <p:nvPr/>
        </p:nvSpPr>
        <p:spPr bwMode="auto">
          <a:xfrm>
            <a:off x="9527991" y="4633365"/>
            <a:ext cx="707863"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8" tIns="60954" rIns="121908" bIns="60954">
            <a:spAutoFit/>
          </a:bodyPr>
          <a:lstStyle/>
          <a:p>
            <a:pPr algn="ctr"/>
            <a:r>
              <a:rPr lang="zh-CN" altLang="en-US">
                <a:solidFill>
                  <a:schemeClr val="bg1">
                    <a:lumMod val="50000"/>
                  </a:schemeClr>
                </a:solidFill>
                <a:latin typeface="Agency FB" panose="020B0503020202020204" pitchFamily="34" charset="0"/>
                <a:ea typeface="方正姚体" pitchFamily="2" charset="-122"/>
              </a:rPr>
              <a:t>标题</a:t>
            </a:r>
            <a:endParaRPr lang="zh-CN" altLang="en-US" dirty="0">
              <a:solidFill>
                <a:schemeClr val="bg1">
                  <a:lumMod val="50000"/>
                </a:schemeClr>
              </a:solidFill>
              <a:latin typeface="Agency FB" panose="020B0503020202020204" pitchFamily="34" charset="0"/>
              <a:ea typeface="方正姚体" pitchFamily="2" charset="-122"/>
            </a:endParaRPr>
          </a:p>
        </p:txBody>
      </p:sp>
      <p:sp>
        <p:nvSpPr>
          <p:cNvPr id="13" name="矩形 12"/>
          <p:cNvSpPr/>
          <p:nvPr/>
        </p:nvSpPr>
        <p:spPr>
          <a:xfrm>
            <a:off x="8795987" y="5033462"/>
            <a:ext cx="2349042" cy="646331"/>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a:t>
            </a:r>
          </a:p>
        </p:txBody>
      </p:sp>
      <p:grpSp>
        <p:nvGrpSpPr>
          <p:cNvPr id="14" name="组合 13"/>
          <p:cNvGrpSpPr/>
          <p:nvPr/>
        </p:nvGrpSpPr>
        <p:grpSpPr>
          <a:xfrm>
            <a:off x="1665309" y="3411649"/>
            <a:ext cx="830291" cy="1080120"/>
            <a:chOff x="1665309" y="2924944"/>
            <a:chExt cx="830291" cy="1080120"/>
          </a:xfrm>
        </p:grpSpPr>
        <p:cxnSp>
          <p:nvCxnSpPr>
            <p:cNvPr id="15" name="直接连接符 14"/>
            <p:cNvCxnSpPr/>
            <p:nvPr/>
          </p:nvCxnSpPr>
          <p:spPr>
            <a:xfrm>
              <a:off x="1665309" y="4005064"/>
              <a:ext cx="8302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063552" y="2924944"/>
              <a:ext cx="0" cy="10801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295008" y="2979601"/>
            <a:ext cx="830291" cy="1543101"/>
            <a:chOff x="1665309" y="2461963"/>
            <a:chExt cx="830291" cy="1543101"/>
          </a:xfrm>
        </p:grpSpPr>
        <p:cxnSp>
          <p:nvCxnSpPr>
            <p:cNvPr id="18" name="直接连接符 17"/>
            <p:cNvCxnSpPr/>
            <p:nvPr/>
          </p:nvCxnSpPr>
          <p:spPr>
            <a:xfrm>
              <a:off x="1665309" y="4005064"/>
              <a:ext cx="8302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2063552" y="2461963"/>
              <a:ext cx="0" cy="15431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6865904" y="3555665"/>
            <a:ext cx="830291" cy="961222"/>
            <a:chOff x="1665309" y="3043842"/>
            <a:chExt cx="830291" cy="961222"/>
          </a:xfrm>
        </p:grpSpPr>
        <p:cxnSp>
          <p:nvCxnSpPr>
            <p:cNvPr id="21" name="直接连接符 20"/>
            <p:cNvCxnSpPr/>
            <p:nvPr/>
          </p:nvCxnSpPr>
          <p:spPr>
            <a:xfrm>
              <a:off x="1665309" y="4005064"/>
              <a:ext cx="8302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063552" y="3043842"/>
              <a:ext cx="0" cy="9612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66777" y="3951709"/>
            <a:ext cx="830291" cy="565178"/>
            <a:chOff x="1665309" y="3439886"/>
            <a:chExt cx="830291" cy="565178"/>
          </a:xfrm>
        </p:grpSpPr>
        <p:cxnSp>
          <p:nvCxnSpPr>
            <p:cNvPr id="24" name="直接连接符 23"/>
            <p:cNvCxnSpPr/>
            <p:nvPr/>
          </p:nvCxnSpPr>
          <p:spPr>
            <a:xfrm>
              <a:off x="1665309" y="4005064"/>
              <a:ext cx="8302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2063552" y="3439886"/>
              <a:ext cx="0" cy="5651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椭圆 25"/>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endCxn id="26"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Tree>
    <p:extLst>
      <p:ext uri="{BB962C8B-B14F-4D97-AF65-F5344CB8AC3E}">
        <p14:creationId xmlns:p14="http://schemas.microsoft.com/office/powerpoint/2010/main" val="33944832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250"/>
                                        <p:tgtEl>
                                          <p:spTgt spid="28"/>
                                        </p:tgtEl>
                                        <p:attrNameLst>
                                          <p:attrName>ppt_y</p:attrName>
                                        </p:attrNameLst>
                                      </p:cBhvr>
                                      <p:tavLst>
                                        <p:tav tm="0">
                                          <p:val>
                                            <p:strVal val="#ppt_y-#ppt_h*1.125000"/>
                                          </p:val>
                                        </p:tav>
                                        <p:tav tm="100000">
                                          <p:val>
                                            <p:strVal val="#ppt_y"/>
                                          </p:val>
                                        </p:tav>
                                      </p:tavLst>
                                    </p:anim>
                                    <p:animEffect transition="in" filter="wipe(down)">
                                      <p:cBhvr>
                                        <p:cTn id="18" dur="250"/>
                                        <p:tgtEl>
                                          <p:spTgt spid="28"/>
                                        </p:tgtEl>
                                      </p:cBhvr>
                                    </p:animEffect>
                                  </p:childTnLst>
                                </p:cTn>
                              </p:par>
                            </p:childTnLst>
                          </p:cTn>
                        </p:par>
                        <p:par>
                          <p:cTn id="19" fill="hold">
                            <p:stCondLst>
                              <p:cond delay="1375"/>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par>
                          <p:cTn id="23" fill="hold">
                            <p:stCondLst>
                              <p:cond delay="1875"/>
                            </p:stCondLst>
                            <p:childTnLst>
                              <p:par>
                                <p:cTn id="24" presetID="22" presetClass="entr" presetSubtype="4"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par>
                          <p:cTn id="27" fill="hold">
                            <p:stCondLst>
                              <p:cond delay="2375"/>
                            </p:stCondLst>
                            <p:childTnLst>
                              <p:par>
                                <p:cTn id="28" presetID="22" presetClass="entr" presetSubtype="4"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par>
                          <p:cTn id="31" fill="hold">
                            <p:stCondLst>
                              <p:cond delay="2875"/>
                            </p:stCondLst>
                            <p:childTnLst>
                              <p:par>
                                <p:cTn id="32" presetID="22" presetClass="entr" presetSubtype="4"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childTnLst>
                          </p:cTn>
                        </p:par>
                        <p:par>
                          <p:cTn id="35" fill="hold">
                            <p:stCondLst>
                              <p:cond delay="3375"/>
                            </p:stCondLst>
                            <p:childTnLst>
                              <p:par>
                                <p:cTn id="36" presetID="42" presetClass="entr" presetSubtype="0"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par>
                          <p:cTn id="56" fill="hold">
                            <p:stCondLst>
                              <p:cond delay="4375"/>
                            </p:stCondLst>
                            <p:childTnLst>
                              <p:par>
                                <p:cTn id="57" presetID="53" presetClass="entr" presetSubtype="16" fill="hold" grpId="0" nodeType="after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animEffect transition="in" filter="fade">
                                      <p:cBhvr>
                                        <p:cTn id="61" dur="500"/>
                                        <p:tgtEl>
                                          <p:spTgt spid="6"/>
                                        </p:tgtEl>
                                      </p:cBhvr>
                                    </p:animEffect>
                                  </p:childTnLst>
                                </p:cTn>
                              </p:par>
                            </p:childTnLst>
                          </p:cTn>
                        </p:par>
                        <p:par>
                          <p:cTn id="62" fill="hold">
                            <p:stCondLst>
                              <p:cond delay="4875"/>
                            </p:stCondLst>
                            <p:childTnLst>
                              <p:par>
                                <p:cTn id="63" presetID="22" presetClass="entr" presetSubtype="1"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childTnLst>
                          </p:cTn>
                        </p:par>
                        <p:par>
                          <p:cTn id="66" fill="hold">
                            <p:stCondLst>
                              <p:cond delay="5375"/>
                            </p:stCondLst>
                            <p:childTnLst>
                              <p:par>
                                <p:cTn id="67" presetID="53" presetClass="entr" presetSubtype="16"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500" fill="hold"/>
                                        <p:tgtEl>
                                          <p:spTgt spid="8"/>
                                        </p:tgtEl>
                                        <p:attrNameLst>
                                          <p:attrName>ppt_w</p:attrName>
                                        </p:attrNameLst>
                                      </p:cBhvr>
                                      <p:tavLst>
                                        <p:tav tm="0">
                                          <p:val>
                                            <p:fltVal val="0"/>
                                          </p:val>
                                        </p:tav>
                                        <p:tav tm="100000">
                                          <p:val>
                                            <p:strVal val="#ppt_w"/>
                                          </p:val>
                                        </p:tav>
                                      </p:tavLst>
                                    </p:anim>
                                    <p:anim calcmode="lin" valueType="num">
                                      <p:cBhvr>
                                        <p:cTn id="70" dur="500" fill="hold"/>
                                        <p:tgtEl>
                                          <p:spTgt spid="8"/>
                                        </p:tgtEl>
                                        <p:attrNameLst>
                                          <p:attrName>ppt_h</p:attrName>
                                        </p:attrNameLst>
                                      </p:cBhvr>
                                      <p:tavLst>
                                        <p:tav tm="0">
                                          <p:val>
                                            <p:fltVal val="0"/>
                                          </p:val>
                                        </p:tav>
                                        <p:tav tm="100000">
                                          <p:val>
                                            <p:strVal val="#ppt_h"/>
                                          </p:val>
                                        </p:tav>
                                      </p:tavLst>
                                    </p:anim>
                                    <p:animEffect transition="in" filter="fade">
                                      <p:cBhvr>
                                        <p:cTn id="71" dur="500"/>
                                        <p:tgtEl>
                                          <p:spTgt spid="8"/>
                                        </p:tgtEl>
                                      </p:cBhvr>
                                    </p:animEffect>
                                  </p:childTnLst>
                                </p:cTn>
                              </p:par>
                            </p:childTnLst>
                          </p:cTn>
                        </p:par>
                        <p:par>
                          <p:cTn id="72" fill="hold">
                            <p:stCondLst>
                              <p:cond delay="5875"/>
                            </p:stCondLst>
                            <p:childTnLst>
                              <p:par>
                                <p:cTn id="73" presetID="22" presetClass="entr" presetSubtype="1"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up)">
                                      <p:cBhvr>
                                        <p:cTn id="75" dur="500"/>
                                        <p:tgtEl>
                                          <p:spTgt spid="9"/>
                                        </p:tgtEl>
                                      </p:cBhvr>
                                    </p:animEffect>
                                  </p:childTnLst>
                                </p:cTn>
                              </p:par>
                            </p:childTnLst>
                          </p:cTn>
                        </p:par>
                        <p:par>
                          <p:cTn id="76" fill="hold">
                            <p:stCondLst>
                              <p:cond delay="6375"/>
                            </p:stCondLst>
                            <p:childTnLst>
                              <p:par>
                                <p:cTn id="77" presetID="53" presetClass="entr" presetSubtype="16"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Effect transition="in" filter="fade">
                                      <p:cBhvr>
                                        <p:cTn id="81" dur="500"/>
                                        <p:tgtEl>
                                          <p:spTgt spid="10"/>
                                        </p:tgtEl>
                                      </p:cBhvr>
                                    </p:animEffect>
                                  </p:childTnLst>
                                </p:cTn>
                              </p:par>
                            </p:childTnLst>
                          </p:cTn>
                        </p:par>
                        <p:par>
                          <p:cTn id="82" fill="hold">
                            <p:stCondLst>
                              <p:cond delay="6875"/>
                            </p:stCondLst>
                            <p:childTnLst>
                              <p:par>
                                <p:cTn id="83" presetID="22" presetClass="entr" presetSubtype="1" fill="hold" grpId="0" nodeType="after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up)">
                                      <p:cBhvr>
                                        <p:cTn id="85" dur="500"/>
                                        <p:tgtEl>
                                          <p:spTgt spid="11"/>
                                        </p:tgtEl>
                                      </p:cBhvr>
                                    </p:animEffect>
                                  </p:childTnLst>
                                </p:cTn>
                              </p:par>
                            </p:childTnLst>
                          </p:cTn>
                        </p:par>
                        <p:par>
                          <p:cTn id="86" fill="hold">
                            <p:stCondLst>
                              <p:cond delay="7375"/>
                            </p:stCondLst>
                            <p:childTnLst>
                              <p:par>
                                <p:cTn id="87" presetID="53" presetClass="entr" presetSubtype="16" fill="hold" grpId="0" nodeType="after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fltVal val="0"/>
                                          </p:val>
                                        </p:tav>
                                        <p:tav tm="100000">
                                          <p:val>
                                            <p:strVal val="#ppt_h"/>
                                          </p:val>
                                        </p:tav>
                                      </p:tavLst>
                                    </p:anim>
                                    <p:animEffect transition="in" filter="fade">
                                      <p:cBhvr>
                                        <p:cTn id="91" dur="500"/>
                                        <p:tgtEl>
                                          <p:spTgt spid="12"/>
                                        </p:tgtEl>
                                      </p:cBhvr>
                                    </p:animEffect>
                                  </p:childTnLst>
                                </p:cTn>
                              </p:par>
                            </p:childTnLst>
                          </p:cTn>
                        </p:par>
                        <p:par>
                          <p:cTn id="92" fill="hold">
                            <p:stCondLst>
                              <p:cond delay="7875"/>
                            </p:stCondLst>
                            <p:childTnLst>
                              <p:par>
                                <p:cTn id="93" presetID="22" presetClass="entr" presetSubtype="1"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up)">
                                      <p:cBhvr>
                                        <p:cTn id="9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26" grpId="0"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endCxn id="2"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pic>
        <p:nvPicPr>
          <p:cNvPr id="27" name="图片 26"/>
          <p:cNvPicPr>
            <a:picLocks noChangeAspect="1"/>
          </p:cNvPicPr>
          <p:nvPr/>
        </p:nvPicPr>
        <p:blipFill>
          <a:blip r:embed="rId3"/>
          <a:stretch>
            <a:fillRect/>
          </a:stretch>
        </p:blipFill>
        <p:spPr>
          <a:xfrm>
            <a:off x="3786975" y="-99392"/>
            <a:ext cx="4470759" cy="5976664"/>
          </a:xfrm>
          <a:prstGeom prst="rect">
            <a:avLst/>
          </a:prstGeom>
        </p:spPr>
      </p:pic>
      <p:sp>
        <p:nvSpPr>
          <p:cNvPr id="28" name="文本框 27"/>
          <p:cNvSpPr txBox="1"/>
          <p:nvPr/>
        </p:nvSpPr>
        <p:spPr>
          <a:xfrm>
            <a:off x="1881409" y="1556792"/>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29" name="文本框 28"/>
          <p:cNvSpPr txBox="1"/>
          <p:nvPr/>
        </p:nvSpPr>
        <p:spPr>
          <a:xfrm>
            <a:off x="1862300" y="2851194"/>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30" name="文本框 29"/>
          <p:cNvSpPr txBox="1"/>
          <p:nvPr/>
        </p:nvSpPr>
        <p:spPr>
          <a:xfrm>
            <a:off x="1907575" y="4145596"/>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31" name="文本框 30"/>
          <p:cNvSpPr txBox="1"/>
          <p:nvPr/>
        </p:nvSpPr>
        <p:spPr>
          <a:xfrm>
            <a:off x="8257734" y="4165506"/>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32" name="文本框 31"/>
          <p:cNvSpPr txBox="1"/>
          <p:nvPr/>
        </p:nvSpPr>
        <p:spPr>
          <a:xfrm>
            <a:off x="8235406" y="2450017"/>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33" name="文本框 32"/>
          <p:cNvSpPr txBox="1"/>
          <p:nvPr/>
        </p:nvSpPr>
        <p:spPr>
          <a:xfrm>
            <a:off x="5807968" y="5887144"/>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34" name="文本框 33"/>
          <p:cNvSpPr txBox="1"/>
          <p:nvPr/>
        </p:nvSpPr>
        <p:spPr>
          <a:xfrm>
            <a:off x="3616908" y="5230941"/>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Tree>
    <p:extLst>
      <p:ext uri="{BB962C8B-B14F-4D97-AF65-F5344CB8AC3E}">
        <p14:creationId xmlns:p14="http://schemas.microsoft.com/office/powerpoint/2010/main" val="103920817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50"/>
                                        <p:tgtEl>
                                          <p:spTgt spid="4"/>
                                        </p:tgtEl>
                                        <p:attrNameLst>
                                          <p:attrName>ppt_y</p:attrName>
                                        </p:attrNameLst>
                                      </p:cBhvr>
                                      <p:tavLst>
                                        <p:tav tm="0">
                                          <p:val>
                                            <p:strVal val="#ppt_y-#ppt_h*1.125000"/>
                                          </p:val>
                                        </p:tav>
                                        <p:tav tm="100000">
                                          <p:val>
                                            <p:strVal val="#ppt_y"/>
                                          </p:val>
                                        </p:tav>
                                      </p:tavLst>
                                    </p:anim>
                                    <p:animEffect transition="in" filter="wipe(down)">
                                      <p:cBhvr>
                                        <p:cTn id="18" dur="250"/>
                                        <p:tgtEl>
                                          <p:spTgt spid="4"/>
                                        </p:tgtEl>
                                      </p:cBhvr>
                                    </p:animEffect>
                                  </p:childTnLst>
                                </p:cTn>
                              </p:par>
                            </p:childTnLst>
                          </p:cTn>
                        </p:par>
                        <p:par>
                          <p:cTn id="19" fill="hold">
                            <p:stCondLst>
                              <p:cond delay="1375"/>
                            </p:stCondLst>
                            <p:childTnLst>
                              <p:par>
                                <p:cTn id="20" presetID="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0-#ppt_h/2"/>
                                          </p:val>
                                        </p:tav>
                                        <p:tav tm="100000">
                                          <p:val>
                                            <p:strVal val="#ppt_y"/>
                                          </p:val>
                                        </p:tav>
                                      </p:tavLst>
                                    </p:anim>
                                  </p:childTnLst>
                                </p:cTn>
                              </p:par>
                            </p:childTnLst>
                          </p:cTn>
                        </p:par>
                        <p:par>
                          <p:cTn id="24" fill="hold">
                            <p:stCondLst>
                              <p:cond delay="1875"/>
                            </p:stCondLst>
                            <p:childTnLst>
                              <p:par>
                                <p:cTn id="25" presetID="22" presetClass="entr" presetSubtype="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right)">
                                      <p:cBhvr>
                                        <p:cTn id="27" dur="500"/>
                                        <p:tgtEl>
                                          <p:spTgt spid="28"/>
                                        </p:tgtEl>
                                      </p:cBhvr>
                                    </p:animEffect>
                                  </p:childTnLst>
                                </p:cTn>
                              </p:par>
                            </p:childTnLst>
                          </p:cTn>
                        </p:par>
                        <p:par>
                          <p:cTn id="28" fill="hold">
                            <p:stCondLst>
                              <p:cond delay="2375"/>
                            </p:stCondLst>
                            <p:childTnLst>
                              <p:par>
                                <p:cTn id="29" presetID="22" presetClass="entr" presetSubtype="2"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childTnLst>
                          </p:cTn>
                        </p:par>
                        <p:par>
                          <p:cTn id="32" fill="hold">
                            <p:stCondLst>
                              <p:cond delay="2875"/>
                            </p:stCondLst>
                            <p:childTnLst>
                              <p:par>
                                <p:cTn id="33" presetID="22" presetClass="entr" presetSubtype="2"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right)">
                                      <p:cBhvr>
                                        <p:cTn id="35" dur="500"/>
                                        <p:tgtEl>
                                          <p:spTgt spid="30"/>
                                        </p:tgtEl>
                                      </p:cBhvr>
                                    </p:animEffect>
                                  </p:childTnLst>
                                </p:cTn>
                              </p:par>
                            </p:childTnLst>
                          </p:cTn>
                        </p:par>
                        <p:par>
                          <p:cTn id="36" fill="hold">
                            <p:stCondLst>
                              <p:cond delay="3375"/>
                            </p:stCondLst>
                            <p:childTnLst>
                              <p:par>
                                <p:cTn id="37" presetID="22" presetClass="entr" presetSubtype="1"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up)">
                                      <p:cBhvr>
                                        <p:cTn id="39" dur="500"/>
                                        <p:tgtEl>
                                          <p:spTgt spid="34"/>
                                        </p:tgtEl>
                                      </p:cBhvr>
                                    </p:animEffect>
                                  </p:childTnLst>
                                </p:cTn>
                              </p:par>
                            </p:childTnLst>
                          </p:cTn>
                        </p:par>
                        <p:par>
                          <p:cTn id="40" fill="hold">
                            <p:stCondLst>
                              <p:cond delay="3875"/>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par>
                          <p:cTn id="48" fill="hold">
                            <p:stCondLst>
                              <p:cond delay="4875"/>
                            </p:stCondLst>
                            <p:childTnLst>
                              <p:par>
                                <p:cTn id="49" presetID="22" presetClass="entr" presetSubtype="8"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left)">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28" grpId="0"/>
      <p:bldP spid="29" grpId="0"/>
      <p:bldP spid="30" grpId="0"/>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04</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a:solidFill>
                  <a:schemeClr val="bg1"/>
                </a:solidFill>
                <a:latin typeface="Agency FB" panose="020B0503020202020204" pitchFamily="34" charset="0"/>
              </a:rPr>
              <a:t>点击添加标题</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2174274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66426" y="2550251"/>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66426" y="1239108"/>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466426" y="3861394"/>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6466426" y="5172537"/>
            <a:ext cx="481012" cy="479425"/>
            <a:chOff x="5810250" y="2244726"/>
            <a:chExt cx="481012" cy="479425"/>
          </a:xfrm>
        </p:grpSpPr>
        <p:sp>
          <p:nvSpPr>
            <p:cNvPr id="11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054245" y="1278002"/>
            <a:ext cx="2821466" cy="400110"/>
          </a:xfrm>
          <a:prstGeom prst="rect">
            <a:avLst/>
          </a:prstGeom>
          <a:noFill/>
        </p:spPr>
        <p:txBody>
          <a:bodyPr wrap="square" rtlCol="0">
            <a:spAutoFit/>
          </a:bodyPr>
          <a:lstStyle/>
          <a:p>
            <a:r>
              <a:rPr lang="zh-CN" altLang="en-US" sz="2000" dirty="0">
                <a:latin typeface="Agency FB" panose="020B0503020202020204" pitchFamily="34" charset="0"/>
              </a:rPr>
              <a:t>数据和你们</a:t>
            </a:r>
          </a:p>
        </p:txBody>
      </p:sp>
      <p:sp>
        <p:nvSpPr>
          <p:cNvPr id="134" name="文本框 133"/>
          <p:cNvSpPr txBox="1"/>
          <p:nvPr/>
        </p:nvSpPr>
        <p:spPr>
          <a:xfrm>
            <a:off x="7054245" y="2589654"/>
            <a:ext cx="2821466" cy="400110"/>
          </a:xfrm>
          <a:prstGeom prst="rect">
            <a:avLst/>
          </a:prstGeom>
          <a:noFill/>
        </p:spPr>
        <p:txBody>
          <a:bodyPr wrap="square" rtlCol="0">
            <a:spAutoFit/>
          </a:bodyPr>
          <a:lstStyle/>
          <a:p>
            <a:r>
              <a:rPr lang="zh-CN" altLang="en-US" sz="2000" dirty="0">
                <a:latin typeface="Agency FB" panose="020B0503020202020204" pitchFamily="34" charset="0"/>
              </a:rPr>
              <a:t>这是一门什么课程</a:t>
            </a:r>
          </a:p>
        </p:txBody>
      </p:sp>
      <p:sp>
        <p:nvSpPr>
          <p:cNvPr id="135" name="文本框 134"/>
          <p:cNvSpPr txBox="1"/>
          <p:nvPr/>
        </p:nvSpPr>
        <p:spPr>
          <a:xfrm>
            <a:off x="7054245" y="3901306"/>
            <a:ext cx="2821466" cy="400110"/>
          </a:xfrm>
          <a:prstGeom prst="rect">
            <a:avLst/>
          </a:prstGeom>
          <a:noFill/>
        </p:spPr>
        <p:txBody>
          <a:bodyPr wrap="square" rtlCol="0">
            <a:spAutoFit/>
          </a:bodyPr>
          <a:lstStyle/>
          <a:p>
            <a:r>
              <a:rPr lang="en-US" altLang="zh-CN" sz="2000" dirty="0">
                <a:latin typeface="Agency FB" panose="020B0503020202020204" pitchFamily="34" charset="0"/>
              </a:rPr>
              <a:t>HOW TO START</a:t>
            </a:r>
            <a:endParaRPr lang="zh-CN" altLang="en-US" sz="2000" dirty="0">
              <a:latin typeface="Agency FB" panose="020B0503020202020204" pitchFamily="34" charset="0"/>
            </a:endParaRPr>
          </a:p>
        </p:txBody>
      </p:sp>
      <p:sp>
        <p:nvSpPr>
          <p:cNvPr id="136" name="文本框 135"/>
          <p:cNvSpPr txBox="1"/>
          <p:nvPr/>
        </p:nvSpPr>
        <p:spPr>
          <a:xfrm>
            <a:off x="7054245" y="5212958"/>
            <a:ext cx="2821466" cy="400110"/>
          </a:xfrm>
          <a:prstGeom prst="rect">
            <a:avLst/>
          </a:prstGeom>
          <a:noFill/>
        </p:spPr>
        <p:txBody>
          <a:bodyPr wrap="square" rtlCol="0">
            <a:spAutoFit/>
          </a:bodyPr>
          <a:lstStyle/>
          <a:p>
            <a:r>
              <a:rPr lang="en-US" altLang="zh-CN" sz="2000" dirty="0">
                <a:latin typeface="Agency FB" panose="020B0503020202020204" pitchFamily="34" charset="0"/>
              </a:rPr>
              <a:t>HOW TO END</a:t>
            </a:r>
            <a:endParaRPr lang="zh-CN" altLang="en-US" sz="2000" dirty="0">
              <a:latin typeface="Agency FB" panose="020B0503020202020204" pitchFamily="34" charset="0"/>
            </a:endParaRPr>
          </a:p>
        </p:txBody>
      </p:sp>
      <p:sp>
        <p:nvSpPr>
          <p:cNvPr id="262" name="文本框 261"/>
          <p:cNvSpPr txBox="1"/>
          <p:nvPr/>
        </p:nvSpPr>
        <p:spPr>
          <a:xfrm>
            <a:off x="6484710" y="128765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84710" y="2593877"/>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484710" y="3923277"/>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sp>
        <p:nvSpPr>
          <p:cNvPr id="265" name="文本框 264"/>
          <p:cNvSpPr txBox="1"/>
          <p:nvPr/>
        </p:nvSpPr>
        <p:spPr>
          <a:xfrm>
            <a:off x="6484710" y="520584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054245" y="1747995"/>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054245" y="3051599"/>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054245" y="4328584"/>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7054245" y="5651962"/>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3800"/>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300"/>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4850"/>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350"/>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577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27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682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32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par>
                          <p:cTn id="73" fill="hold">
                            <p:stCondLst>
                              <p:cond delay="7800"/>
                            </p:stCondLst>
                            <p:childTnLst>
                              <p:par>
                                <p:cTn id="74" presetID="21" presetClass="entr" presetSubtype="1" fill="hold" nodeType="after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heel(1)">
                                      <p:cBhvr>
                                        <p:cTn id="76" dur="500"/>
                                        <p:tgtEl>
                                          <p:spTgt spid="117"/>
                                        </p:tgtEl>
                                      </p:cBhvr>
                                    </p:animEffect>
                                  </p:childTnLst>
                                </p:cTn>
                              </p:par>
                            </p:childTnLst>
                          </p:cTn>
                        </p:par>
                        <p:par>
                          <p:cTn id="77" fill="hold">
                            <p:stCondLst>
                              <p:cond delay="8300"/>
                            </p:stCondLst>
                            <p:childTnLst>
                              <p:par>
                                <p:cTn id="78" presetID="12" presetClass="entr" presetSubtype="4" fill="hold" grpId="0" nodeType="afterEffect">
                                  <p:stCondLst>
                                    <p:cond delay="0"/>
                                  </p:stCondLst>
                                  <p:iterate type="lt">
                                    <p:tmPct val="10000"/>
                                  </p:iterate>
                                  <p:childTnLst>
                                    <p:set>
                                      <p:cBhvr>
                                        <p:cTn id="79" dur="1" fill="hold">
                                          <p:stCondLst>
                                            <p:cond delay="0"/>
                                          </p:stCondLst>
                                        </p:cTn>
                                        <p:tgtEl>
                                          <p:spTgt spid="265"/>
                                        </p:tgtEl>
                                        <p:attrNameLst>
                                          <p:attrName>style.visibility</p:attrName>
                                        </p:attrNameLst>
                                      </p:cBhvr>
                                      <p:to>
                                        <p:strVal val="visible"/>
                                      </p:to>
                                    </p:set>
                                    <p:anim calcmode="lin" valueType="num">
                                      <p:cBhvr additive="base">
                                        <p:cTn id="80" dur="500"/>
                                        <p:tgtEl>
                                          <p:spTgt spid="265"/>
                                        </p:tgtEl>
                                        <p:attrNameLst>
                                          <p:attrName>ppt_y</p:attrName>
                                        </p:attrNameLst>
                                      </p:cBhvr>
                                      <p:tavLst>
                                        <p:tav tm="0">
                                          <p:val>
                                            <p:strVal val="#ppt_y+#ppt_h*1.125000"/>
                                          </p:val>
                                        </p:tav>
                                        <p:tav tm="100000">
                                          <p:val>
                                            <p:strVal val="#ppt_y"/>
                                          </p:val>
                                        </p:tav>
                                      </p:tavLst>
                                    </p:anim>
                                    <p:animEffect transition="in" filter="wipe(up)">
                                      <p:cBhvr>
                                        <p:cTn id="81" dur="500"/>
                                        <p:tgtEl>
                                          <p:spTgt spid="265"/>
                                        </p:tgtEl>
                                      </p:cBhvr>
                                    </p:animEffect>
                                  </p:childTnLst>
                                </p:cTn>
                              </p:par>
                            </p:childTnLst>
                          </p:cTn>
                        </p:par>
                        <p:par>
                          <p:cTn id="82" fill="hold">
                            <p:stCondLst>
                              <p:cond delay="8850"/>
                            </p:stCondLst>
                            <p:childTnLst>
                              <p:par>
                                <p:cTn id="83" presetID="22" presetClass="entr" presetSubtype="8" fill="hold" nodeType="afterEffect">
                                  <p:stCondLst>
                                    <p:cond delay="0"/>
                                  </p:stCondLst>
                                  <p:childTnLst>
                                    <p:set>
                                      <p:cBhvr>
                                        <p:cTn id="84" dur="1" fill="hold">
                                          <p:stCondLst>
                                            <p:cond delay="0"/>
                                          </p:stCondLst>
                                        </p:cTn>
                                        <p:tgtEl>
                                          <p:spTgt spid="339"/>
                                        </p:tgtEl>
                                        <p:attrNameLst>
                                          <p:attrName>style.visibility</p:attrName>
                                        </p:attrNameLst>
                                      </p:cBhvr>
                                      <p:to>
                                        <p:strVal val="visible"/>
                                      </p:to>
                                    </p:set>
                                    <p:animEffect transition="in" filter="wipe(left)">
                                      <p:cBhvr>
                                        <p:cTn id="85" dur="500"/>
                                        <p:tgtEl>
                                          <p:spTgt spid="339"/>
                                        </p:tgtEl>
                                      </p:cBhvr>
                                    </p:animEffect>
                                  </p:childTnLst>
                                </p:cTn>
                              </p:par>
                            </p:childTnLst>
                          </p:cTn>
                        </p:par>
                        <p:par>
                          <p:cTn id="86" fill="hold">
                            <p:stCondLst>
                              <p:cond delay="9350"/>
                            </p:stCondLst>
                            <p:childTnLst>
                              <p:par>
                                <p:cTn id="87" presetID="12" presetClass="entr" presetSubtype="1" fill="hold" grpId="0" nodeType="afterEffect">
                                  <p:stCondLst>
                                    <p:cond delay="0"/>
                                  </p:stCondLst>
                                  <p:iterate type="lt">
                                    <p:tmPct val="10000"/>
                                  </p:iterate>
                                  <p:childTnLst>
                                    <p:set>
                                      <p:cBhvr>
                                        <p:cTn id="88" dur="1" fill="hold">
                                          <p:stCondLst>
                                            <p:cond delay="0"/>
                                          </p:stCondLst>
                                        </p:cTn>
                                        <p:tgtEl>
                                          <p:spTgt spid="136"/>
                                        </p:tgtEl>
                                        <p:attrNameLst>
                                          <p:attrName>style.visibility</p:attrName>
                                        </p:attrNameLst>
                                      </p:cBhvr>
                                      <p:to>
                                        <p:strVal val="visible"/>
                                      </p:to>
                                    </p:set>
                                    <p:anim calcmode="lin" valueType="num">
                                      <p:cBhvr additive="base">
                                        <p:cTn id="89" dur="250"/>
                                        <p:tgtEl>
                                          <p:spTgt spid="136"/>
                                        </p:tgtEl>
                                        <p:attrNameLst>
                                          <p:attrName>ppt_y</p:attrName>
                                        </p:attrNameLst>
                                      </p:cBhvr>
                                      <p:tavLst>
                                        <p:tav tm="0">
                                          <p:val>
                                            <p:strVal val="#ppt_y-#ppt_h*1.125000"/>
                                          </p:val>
                                        </p:tav>
                                        <p:tav tm="100000">
                                          <p:val>
                                            <p:strVal val="#ppt_y"/>
                                          </p:val>
                                        </p:tav>
                                      </p:tavLst>
                                    </p:anim>
                                    <p:animEffect transition="in" filter="wipe(down)">
                                      <p:cBhvr>
                                        <p:cTn id="90" dur="25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136" grpId="0"/>
      <p:bldP spid="262" grpId="0"/>
      <p:bldP spid="263" grpId="0"/>
      <p:bldP spid="264" grpId="0"/>
      <p:bldP spid="265" grpId="0"/>
      <p:bldP spid="3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endCxn id="2"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pic>
        <p:nvPicPr>
          <p:cNvPr id="5" name="图片 4"/>
          <p:cNvPicPr>
            <a:picLocks noChangeAspect="1"/>
          </p:cNvPicPr>
          <p:nvPr/>
        </p:nvPicPr>
        <p:blipFill>
          <a:blip r:embed="rId3"/>
          <a:stretch>
            <a:fillRect/>
          </a:stretch>
        </p:blipFill>
        <p:spPr>
          <a:xfrm>
            <a:off x="3287688" y="1988840"/>
            <a:ext cx="5055105" cy="3690040"/>
          </a:xfrm>
          <a:prstGeom prst="rect">
            <a:avLst/>
          </a:prstGeom>
        </p:spPr>
      </p:pic>
      <p:sp>
        <p:nvSpPr>
          <p:cNvPr id="6" name="文本框 5"/>
          <p:cNvSpPr txBox="1"/>
          <p:nvPr/>
        </p:nvSpPr>
        <p:spPr>
          <a:xfrm>
            <a:off x="1365270" y="1844824"/>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7" name="文本框 6"/>
          <p:cNvSpPr txBox="1"/>
          <p:nvPr/>
        </p:nvSpPr>
        <p:spPr>
          <a:xfrm>
            <a:off x="8544272" y="2636912"/>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8" name="文本框 7"/>
          <p:cNvSpPr txBox="1"/>
          <p:nvPr/>
        </p:nvSpPr>
        <p:spPr>
          <a:xfrm>
            <a:off x="1365270" y="3137486"/>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9" name="文本框 8"/>
          <p:cNvSpPr txBox="1"/>
          <p:nvPr/>
        </p:nvSpPr>
        <p:spPr>
          <a:xfrm>
            <a:off x="8544272" y="4217604"/>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10" name="文本框 9"/>
          <p:cNvSpPr txBox="1"/>
          <p:nvPr/>
        </p:nvSpPr>
        <p:spPr>
          <a:xfrm>
            <a:off x="1365270" y="4540770"/>
            <a:ext cx="1922418" cy="646331"/>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Tree>
    <p:extLst>
      <p:ext uri="{BB962C8B-B14F-4D97-AF65-F5344CB8AC3E}">
        <p14:creationId xmlns:p14="http://schemas.microsoft.com/office/powerpoint/2010/main" val="2631467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50"/>
                                        <p:tgtEl>
                                          <p:spTgt spid="4"/>
                                        </p:tgtEl>
                                        <p:attrNameLst>
                                          <p:attrName>ppt_y</p:attrName>
                                        </p:attrNameLst>
                                      </p:cBhvr>
                                      <p:tavLst>
                                        <p:tav tm="0">
                                          <p:val>
                                            <p:strVal val="#ppt_y-#ppt_h*1.125000"/>
                                          </p:val>
                                        </p:tav>
                                        <p:tav tm="100000">
                                          <p:val>
                                            <p:strVal val="#ppt_y"/>
                                          </p:val>
                                        </p:tav>
                                      </p:tavLst>
                                    </p:anim>
                                    <p:animEffect transition="in" filter="wipe(down)">
                                      <p:cBhvr>
                                        <p:cTn id="18" dur="250"/>
                                        <p:tgtEl>
                                          <p:spTgt spid="4"/>
                                        </p:tgtEl>
                                      </p:cBhvr>
                                    </p:animEffect>
                                  </p:childTnLst>
                                </p:cTn>
                              </p:par>
                            </p:childTnLst>
                          </p:cTn>
                        </p:par>
                        <p:par>
                          <p:cTn id="19" fill="hold">
                            <p:stCondLst>
                              <p:cond delay="1375"/>
                            </p:stCondLst>
                            <p:childTnLst>
                              <p:par>
                                <p:cTn id="20" presetID="16" presetClass="entr" presetSubtype="37"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Vertical)">
                                      <p:cBhvr>
                                        <p:cTn id="22" dur="500"/>
                                        <p:tgtEl>
                                          <p:spTgt spid="5"/>
                                        </p:tgtEl>
                                      </p:cBhvr>
                                    </p:animEffect>
                                  </p:childTnLst>
                                </p:cTn>
                              </p:par>
                            </p:childTnLst>
                          </p:cTn>
                        </p:par>
                        <p:par>
                          <p:cTn id="23" fill="hold">
                            <p:stCondLst>
                              <p:cond delay="1875"/>
                            </p:stCondLst>
                            <p:childTnLst>
                              <p:par>
                                <p:cTn id="24" presetID="2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par>
                          <p:cTn id="27" fill="hold">
                            <p:stCondLst>
                              <p:cond delay="2375"/>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2875"/>
                            </p:stCondLst>
                            <p:childTnLst>
                              <p:par>
                                <p:cTn id="32" presetID="22" presetClass="entr" presetSubtype="2"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par>
                          <p:cTn id="35" fill="hold">
                            <p:stCondLst>
                              <p:cond delay="3375"/>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par>
                          <p:cTn id="39" fill="hold">
                            <p:stCondLst>
                              <p:cond delay="3875"/>
                            </p:stCondLst>
                            <p:childTnLst>
                              <p:par>
                                <p:cTn id="40" presetID="22" presetClass="entr" presetSubtype="2"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endCxn id="2"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pic>
        <p:nvPicPr>
          <p:cNvPr id="5" name="图片 4"/>
          <p:cNvPicPr>
            <a:picLocks noChangeAspect="1"/>
          </p:cNvPicPr>
          <p:nvPr/>
        </p:nvPicPr>
        <p:blipFill>
          <a:blip r:embed="rId3"/>
          <a:stretch>
            <a:fillRect/>
          </a:stretch>
        </p:blipFill>
        <p:spPr>
          <a:xfrm rot="5400000" flipH="1">
            <a:off x="6968433" y="1548455"/>
            <a:ext cx="5622764" cy="5207390"/>
          </a:xfrm>
          <a:prstGeom prst="rect">
            <a:avLst/>
          </a:prstGeom>
        </p:spPr>
      </p:pic>
      <p:cxnSp>
        <p:nvCxnSpPr>
          <p:cNvPr id="7" name="直接连接符 6"/>
          <p:cNvCxnSpPr/>
          <p:nvPr/>
        </p:nvCxnSpPr>
        <p:spPr>
          <a:xfrm>
            <a:off x="464144" y="5517232"/>
            <a:ext cx="71041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792949" y="3861049"/>
            <a:ext cx="521085" cy="16561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2314034" y="3861050"/>
            <a:ext cx="487027" cy="1656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3802" y="2924944"/>
            <a:ext cx="521085" cy="25922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3234887" y="2924946"/>
            <a:ext cx="487027" cy="2592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651684" y="1844824"/>
            <a:ext cx="521085" cy="36724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172769" y="1844826"/>
            <a:ext cx="487027" cy="36724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4566803" y="3068960"/>
            <a:ext cx="521085" cy="24482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5087888" y="3068961"/>
            <a:ext cx="487027" cy="24482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54541" y="6128574"/>
            <a:ext cx="5782621" cy="461665"/>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a:t>
            </a:r>
          </a:p>
        </p:txBody>
      </p:sp>
      <p:sp>
        <p:nvSpPr>
          <p:cNvPr id="34" name="矩形 33"/>
          <p:cNvSpPr/>
          <p:nvPr/>
        </p:nvSpPr>
        <p:spPr>
          <a:xfrm>
            <a:off x="2053491" y="5551552"/>
            <a:ext cx="646331" cy="369332"/>
          </a:xfrm>
          <a:prstGeom prst="rect">
            <a:avLst/>
          </a:prstGeom>
        </p:spPr>
        <p:txBody>
          <a:bodyPr wrap="none">
            <a:spAutoFit/>
          </a:bodyPr>
          <a:lstStyle/>
          <a:p>
            <a:r>
              <a:rPr lang="zh-CN" altLang="en-US">
                <a:latin typeface="Agency FB" panose="020B0503020202020204" pitchFamily="34" charset="0"/>
              </a:rPr>
              <a:t>标题</a:t>
            </a:r>
            <a:endParaRPr lang="zh-CN" altLang="en-US" dirty="0">
              <a:latin typeface="Agency FB" panose="020B0503020202020204" pitchFamily="34" charset="0"/>
            </a:endParaRPr>
          </a:p>
        </p:txBody>
      </p:sp>
      <p:sp>
        <p:nvSpPr>
          <p:cNvPr id="35" name="矩形 34"/>
          <p:cNvSpPr/>
          <p:nvPr/>
        </p:nvSpPr>
        <p:spPr>
          <a:xfrm>
            <a:off x="2988665" y="5551552"/>
            <a:ext cx="646331" cy="369332"/>
          </a:xfrm>
          <a:prstGeom prst="rect">
            <a:avLst/>
          </a:prstGeom>
        </p:spPr>
        <p:txBody>
          <a:bodyPr wrap="none">
            <a:spAutoFit/>
          </a:bodyPr>
          <a:lstStyle/>
          <a:p>
            <a:r>
              <a:rPr lang="zh-CN" altLang="en-US">
                <a:latin typeface="Agency FB" panose="020B0503020202020204" pitchFamily="34" charset="0"/>
              </a:rPr>
              <a:t>标题</a:t>
            </a:r>
            <a:endParaRPr lang="zh-CN" altLang="en-US" dirty="0">
              <a:latin typeface="Agency FB" panose="020B0503020202020204" pitchFamily="34" charset="0"/>
            </a:endParaRPr>
          </a:p>
        </p:txBody>
      </p:sp>
      <p:sp>
        <p:nvSpPr>
          <p:cNvPr id="36" name="矩形 35"/>
          <p:cNvSpPr/>
          <p:nvPr/>
        </p:nvSpPr>
        <p:spPr>
          <a:xfrm>
            <a:off x="3950820" y="5551552"/>
            <a:ext cx="646331" cy="369332"/>
          </a:xfrm>
          <a:prstGeom prst="rect">
            <a:avLst/>
          </a:prstGeom>
        </p:spPr>
        <p:txBody>
          <a:bodyPr wrap="none">
            <a:spAutoFit/>
          </a:bodyPr>
          <a:lstStyle/>
          <a:p>
            <a:r>
              <a:rPr lang="zh-CN" altLang="en-US">
                <a:latin typeface="Agency FB" panose="020B0503020202020204" pitchFamily="34" charset="0"/>
              </a:rPr>
              <a:t>标题</a:t>
            </a:r>
            <a:endParaRPr lang="zh-CN" altLang="en-US" dirty="0">
              <a:latin typeface="Agency FB" panose="020B0503020202020204" pitchFamily="34" charset="0"/>
            </a:endParaRPr>
          </a:p>
        </p:txBody>
      </p:sp>
      <p:sp>
        <p:nvSpPr>
          <p:cNvPr id="37" name="矩形 36"/>
          <p:cNvSpPr/>
          <p:nvPr/>
        </p:nvSpPr>
        <p:spPr>
          <a:xfrm>
            <a:off x="4865939" y="5551552"/>
            <a:ext cx="646331" cy="369332"/>
          </a:xfrm>
          <a:prstGeom prst="rect">
            <a:avLst/>
          </a:prstGeom>
        </p:spPr>
        <p:txBody>
          <a:bodyPr wrap="none">
            <a:spAutoFit/>
          </a:bodyPr>
          <a:lstStyle/>
          <a:p>
            <a:r>
              <a:rPr lang="zh-CN" altLang="en-US">
                <a:latin typeface="Agency FB" panose="020B0503020202020204" pitchFamily="34" charset="0"/>
              </a:rPr>
              <a:t>标题</a:t>
            </a:r>
            <a:endParaRPr lang="zh-CN" altLang="en-US" dirty="0">
              <a:latin typeface="Agency FB" panose="020B0503020202020204" pitchFamily="34" charset="0"/>
            </a:endParaRPr>
          </a:p>
        </p:txBody>
      </p:sp>
      <p:sp>
        <p:nvSpPr>
          <p:cNvPr id="38" name="矩形 37"/>
          <p:cNvSpPr/>
          <p:nvPr/>
        </p:nvSpPr>
        <p:spPr>
          <a:xfrm>
            <a:off x="2090446" y="3387872"/>
            <a:ext cx="486030" cy="369332"/>
          </a:xfrm>
          <a:prstGeom prst="rect">
            <a:avLst/>
          </a:prstGeom>
        </p:spPr>
        <p:txBody>
          <a:bodyPr wrap="none">
            <a:spAutoFit/>
          </a:bodyPr>
          <a:lstStyle/>
          <a:p>
            <a:r>
              <a:rPr lang="en-US" altLang="zh-CN" dirty="0">
                <a:latin typeface="Agency FB" panose="020B0503020202020204" pitchFamily="34" charset="0"/>
              </a:rPr>
              <a:t>10%</a:t>
            </a:r>
            <a:endParaRPr lang="zh-CN" altLang="en-US" dirty="0">
              <a:latin typeface="Agency FB" panose="020B0503020202020204" pitchFamily="34" charset="0"/>
            </a:endParaRPr>
          </a:p>
        </p:txBody>
      </p:sp>
      <p:sp>
        <p:nvSpPr>
          <p:cNvPr id="39" name="矩形 38"/>
          <p:cNvSpPr/>
          <p:nvPr/>
        </p:nvSpPr>
        <p:spPr>
          <a:xfrm>
            <a:off x="3014626" y="2555611"/>
            <a:ext cx="529312" cy="369332"/>
          </a:xfrm>
          <a:prstGeom prst="rect">
            <a:avLst/>
          </a:prstGeom>
        </p:spPr>
        <p:txBody>
          <a:bodyPr wrap="none">
            <a:spAutoFit/>
          </a:bodyPr>
          <a:lstStyle/>
          <a:p>
            <a:r>
              <a:rPr lang="en-US" altLang="zh-CN" dirty="0">
                <a:latin typeface="Agency FB" panose="020B0503020202020204" pitchFamily="34" charset="0"/>
              </a:rPr>
              <a:t>20%</a:t>
            </a:r>
            <a:endParaRPr lang="zh-CN" altLang="en-US" dirty="0">
              <a:latin typeface="Agency FB" panose="020B0503020202020204" pitchFamily="34" charset="0"/>
            </a:endParaRPr>
          </a:p>
        </p:txBody>
      </p:sp>
      <p:sp>
        <p:nvSpPr>
          <p:cNvPr id="40" name="矩形 39"/>
          <p:cNvSpPr/>
          <p:nvPr/>
        </p:nvSpPr>
        <p:spPr>
          <a:xfrm>
            <a:off x="3950820" y="1408130"/>
            <a:ext cx="526106" cy="369332"/>
          </a:xfrm>
          <a:prstGeom prst="rect">
            <a:avLst/>
          </a:prstGeom>
        </p:spPr>
        <p:txBody>
          <a:bodyPr wrap="none">
            <a:spAutoFit/>
          </a:bodyPr>
          <a:lstStyle/>
          <a:p>
            <a:r>
              <a:rPr lang="en-US" altLang="zh-CN" dirty="0">
                <a:latin typeface="Agency FB" panose="020B0503020202020204" pitchFamily="34" charset="0"/>
              </a:rPr>
              <a:t>26%</a:t>
            </a:r>
            <a:endParaRPr lang="zh-CN" altLang="en-US" dirty="0">
              <a:latin typeface="Agency FB" panose="020B0503020202020204" pitchFamily="34" charset="0"/>
            </a:endParaRPr>
          </a:p>
        </p:txBody>
      </p:sp>
      <p:sp>
        <p:nvSpPr>
          <p:cNvPr id="41" name="矩形 40"/>
          <p:cNvSpPr/>
          <p:nvPr/>
        </p:nvSpPr>
        <p:spPr>
          <a:xfrm>
            <a:off x="4854184" y="2595783"/>
            <a:ext cx="484428" cy="369332"/>
          </a:xfrm>
          <a:prstGeom prst="rect">
            <a:avLst/>
          </a:prstGeom>
        </p:spPr>
        <p:txBody>
          <a:bodyPr wrap="none">
            <a:spAutoFit/>
          </a:bodyPr>
          <a:lstStyle/>
          <a:p>
            <a:r>
              <a:rPr lang="en-US" altLang="zh-CN" dirty="0">
                <a:latin typeface="Agency FB" panose="020B0503020202020204" pitchFamily="34" charset="0"/>
              </a:rPr>
              <a:t>18%</a:t>
            </a:r>
            <a:endParaRPr lang="zh-CN" altLang="en-US" dirty="0">
              <a:latin typeface="Agency FB" panose="020B0503020202020204" pitchFamily="34" charset="0"/>
            </a:endParaRPr>
          </a:p>
        </p:txBody>
      </p:sp>
    </p:spTree>
    <p:extLst>
      <p:ext uri="{BB962C8B-B14F-4D97-AF65-F5344CB8AC3E}">
        <p14:creationId xmlns:p14="http://schemas.microsoft.com/office/powerpoint/2010/main" val="39111447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50"/>
                                        <p:tgtEl>
                                          <p:spTgt spid="4"/>
                                        </p:tgtEl>
                                        <p:attrNameLst>
                                          <p:attrName>ppt_y</p:attrName>
                                        </p:attrNameLst>
                                      </p:cBhvr>
                                      <p:tavLst>
                                        <p:tav tm="0">
                                          <p:val>
                                            <p:strVal val="#ppt_y-#ppt_h*1.125000"/>
                                          </p:val>
                                        </p:tav>
                                        <p:tav tm="100000">
                                          <p:val>
                                            <p:strVal val="#ppt_y"/>
                                          </p:val>
                                        </p:tav>
                                      </p:tavLst>
                                    </p:anim>
                                    <p:animEffect transition="in" filter="wipe(down)">
                                      <p:cBhvr>
                                        <p:cTn id="18" dur="250"/>
                                        <p:tgtEl>
                                          <p:spTgt spid="4"/>
                                        </p:tgtEl>
                                      </p:cBhvr>
                                    </p:animEffect>
                                  </p:childTnLst>
                                </p:cTn>
                              </p:par>
                            </p:childTnLst>
                          </p:cTn>
                        </p:par>
                        <p:par>
                          <p:cTn id="19" fill="hold">
                            <p:stCondLst>
                              <p:cond delay="1375"/>
                            </p:stCondLst>
                            <p:childTnLst>
                              <p:par>
                                <p:cTn id="20" presetID="2" presetClass="entr" presetSubtype="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1875"/>
                            </p:stCondLst>
                            <p:childTnLst>
                              <p:par>
                                <p:cTn id="25" presetID="22" presetClass="entr" presetSubtype="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par>
                          <p:cTn id="28" fill="hold">
                            <p:stCondLst>
                              <p:cond delay="2375"/>
                            </p:stCondLst>
                            <p:childTnLst>
                              <p:par>
                                <p:cTn id="29" presetID="2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par>
                          <p:cTn id="32" fill="hold">
                            <p:stCondLst>
                              <p:cond delay="2875"/>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par>
                          <p:cTn id="36" fill="hold">
                            <p:stCondLst>
                              <p:cond delay="3375"/>
                            </p:stCondLst>
                            <p:childTnLst>
                              <p:par>
                                <p:cTn id="37" presetID="22" presetClass="entr" presetSubtype="4"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childTnLst>
                          </p:cTn>
                        </p:par>
                        <p:par>
                          <p:cTn id="40" fill="hold">
                            <p:stCondLst>
                              <p:cond delay="3875"/>
                            </p:stCondLst>
                            <p:childTnLst>
                              <p:par>
                                <p:cTn id="41" presetID="22" presetClass="entr" presetSubtype="1"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childTnLst>
                          </p:cTn>
                        </p:par>
                        <p:par>
                          <p:cTn id="44" fill="hold">
                            <p:stCondLst>
                              <p:cond delay="4375"/>
                            </p:stCondLst>
                            <p:childTnLst>
                              <p:par>
                                <p:cTn id="45" presetID="22" presetClass="entr" presetSubtype="4"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par>
                          <p:cTn id="48" fill="hold">
                            <p:stCondLst>
                              <p:cond delay="4875"/>
                            </p:stCondLst>
                            <p:childTnLst>
                              <p:par>
                                <p:cTn id="49" presetID="22" presetClass="entr" presetSubtype="1"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up)">
                                      <p:cBhvr>
                                        <p:cTn id="51" dur="500"/>
                                        <p:tgtEl>
                                          <p:spTgt spid="29"/>
                                        </p:tgtEl>
                                      </p:cBhvr>
                                    </p:animEffect>
                                  </p:childTnLst>
                                </p:cTn>
                              </p:par>
                            </p:childTnLst>
                          </p:cTn>
                        </p:par>
                        <p:par>
                          <p:cTn id="52" fill="hold">
                            <p:stCondLst>
                              <p:cond delay="5375"/>
                            </p:stCondLst>
                            <p:childTnLst>
                              <p:par>
                                <p:cTn id="53" presetID="2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down)">
                                      <p:cBhvr>
                                        <p:cTn id="55" dur="500"/>
                                        <p:tgtEl>
                                          <p:spTgt spid="31"/>
                                        </p:tgtEl>
                                      </p:cBhvr>
                                    </p:animEffect>
                                  </p:childTnLst>
                                </p:cTn>
                              </p:par>
                            </p:childTnLst>
                          </p:cTn>
                        </p:par>
                        <p:par>
                          <p:cTn id="56" fill="hold">
                            <p:stCondLst>
                              <p:cond delay="5875"/>
                            </p:stCondLst>
                            <p:childTnLst>
                              <p:par>
                                <p:cTn id="57" presetID="22" presetClass="entr" presetSubtype="1"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up)">
                                      <p:cBhvr>
                                        <p:cTn id="59" dur="500"/>
                                        <p:tgtEl>
                                          <p:spTgt spid="32"/>
                                        </p:tgtEl>
                                      </p:cBhvr>
                                    </p:animEffect>
                                  </p:childTnLst>
                                </p:cTn>
                              </p:par>
                            </p:childTnLst>
                          </p:cTn>
                        </p:par>
                        <p:par>
                          <p:cTn id="60" fill="hold">
                            <p:stCondLst>
                              <p:cond delay="6375"/>
                            </p:stCondLst>
                            <p:childTnLst>
                              <p:par>
                                <p:cTn id="61" presetID="2" presetClass="entr" presetSubtype="4"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ppt_x"/>
                                          </p:val>
                                        </p:tav>
                                        <p:tav tm="100000">
                                          <p:val>
                                            <p:strVal val="#ppt_x"/>
                                          </p:val>
                                        </p:tav>
                                      </p:tavLst>
                                    </p:anim>
                                    <p:anim calcmode="lin" valueType="num">
                                      <p:cBhvr additive="base">
                                        <p:cTn id="64" dur="500" fill="hold"/>
                                        <p:tgtEl>
                                          <p:spTgt spid="3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ppt_x"/>
                                          </p:val>
                                        </p:tav>
                                        <p:tav tm="100000">
                                          <p:val>
                                            <p:strVal val="#ppt_x"/>
                                          </p:val>
                                        </p:tav>
                                      </p:tavLst>
                                    </p:anim>
                                    <p:anim calcmode="lin" valueType="num">
                                      <p:cBhvr additive="base">
                                        <p:cTn id="72" dur="500" fill="hold"/>
                                        <p:tgtEl>
                                          <p:spTgt spid="3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childTnLst>
                          </p:cTn>
                        </p:par>
                        <p:par>
                          <p:cTn id="77" fill="hold">
                            <p:stCondLst>
                              <p:cond delay="6875"/>
                            </p:stCondLst>
                            <p:childTnLst>
                              <p:par>
                                <p:cTn id="78" presetID="42" presetClass="entr" presetSubtype="0" fill="hold" grpId="0" nodeType="after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anim calcmode="lin" valueType="num">
                                      <p:cBhvr>
                                        <p:cTn id="81" dur="500" fill="hold"/>
                                        <p:tgtEl>
                                          <p:spTgt spid="38"/>
                                        </p:tgtEl>
                                        <p:attrNameLst>
                                          <p:attrName>ppt_x</p:attrName>
                                        </p:attrNameLst>
                                      </p:cBhvr>
                                      <p:tavLst>
                                        <p:tav tm="0">
                                          <p:val>
                                            <p:strVal val="#ppt_x"/>
                                          </p:val>
                                        </p:tav>
                                        <p:tav tm="100000">
                                          <p:val>
                                            <p:strVal val="#ppt_x"/>
                                          </p:val>
                                        </p:tav>
                                      </p:tavLst>
                                    </p:anim>
                                    <p:anim calcmode="lin" valueType="num">
                                      <p:cBhvr>
                                        <p:cTn id="82" dur="500" fill="hold"/>
                                        <p:tgtEl>
                                          <p:spTgt spid="3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anim calcmode="lin" valueType="num">
                                      <p:cBhvr>
                                        <p:cTn id="86" dur="500" fill="hold"/>
                                        <p:tgtEl>
                                          <p:spTgt spid="39"/>
                                        </p:tgtEl>
                                        <p:attrNameLst>
                                          <p:attrName>ppt_x</p:attrName>
                                        </p:attrNameLst>
                                      </p:cBhvr>
                                      <p:tavLst>
                                        <p:tav tm="0">
                                          <p:val>
                                            <p:strVal val="#ppt_x"/>
                                          </p:val>
                                        </p:tav>
                                        <p:tav tm="100000">
                                          <p:val>
                                            <p:strVal val="#ppt_x"/>
                                          </p:val>
                                        </p:tav>
                                      </p:tavLst>
                                    </p:anim>
                                    <p:anim calcmode="lin" valueType="num">
                                      <p:cBhvr>
                                        <p:cTn id="87" dur="500" fill="hold"/>
                                        <p:tgtEl>
                                          <p:spTgt spid="3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fade">
                                      <p:cBhvr>
                                        <p:cTn id="90" dur="500"/>
                                        <p:tgtEl>
                                          <p:spTgt spid="40"/>
                                        </p:tgtEl>
                                      </p:cBhvr>
                                    </p:animEffect>
                                    <p:anim calcmode="lin" valueType="num">
                                      <p:cBhvr>
                                        <p:cTn id="91" dur="500" fill="hold"/>
                                        <p:tgtEl>
                                          <p:spTgt spid="40"/>
                                        </p:tgtEl>
                                        <p:attrNameLst>
                                          <p:attrName>ppt_x</p:attrName>
                                        </p:attrNameLst>
                                      </p:cBhvr>
                                      <p:tavLst>
                                        <p:tav tm="0">
                                          <p:val>
                                            <p:strVal val="#ppt_x"/>
                                          </p:val>
                                        </p:tav>
                                        <p:tav tm="100000">
                                          <p:val>
                                            <p:strVal val="#ppt_x"/>
                                          </p:val>
                                        </p:tav>
                                      </p:tavLst>
                                    </p:anim>
                                    <p:anim calcmode="lin" valueType="num">
                                      <p:cBhvr>
                                        <p:cTn id="92" dur="500" fill="hold"/>
                                        <p:tgtEl>
                                          <p:spTgt spid="4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500"/>
                                        <p:tgtEl>
                                          <p:spTgt spid="41"/>
                                        </p:tgtEl>
                                      </p:cBhvr>
                                    </p:animEffect>
                                    <p:anim calcmode="lin" valueType="num">
                                      <p:cBhvr>
                                        <p:cTn id="96" dur="500" fill="hold"/>
                                        <p:tgtEl>
                                          <p:spTgt spid="41"/>
                                        </p:tgtEl>
                                        <p:attrNameLst>
                                          <p:attrName>ppt_x</p:attrName>
                                        </p:attrNameLst>
                                      </p:cBhvr>
                                      <p:tavLst>
                                        <p:tav tm="0">
                                          <p:val>
                                            <p:strVal val="#ppt_x"/>
                                          </p:val>
                                        </p:tav>
                                        <p:tav tm="100000">
                                          <p:val>
                                            <p:strVal val="#ppt_x"/>
                                          </p:val>
                                        </p:tav>
                                      </p:tavLst>
                                    </p:anim>
                                    <p:anim calcmode="lin" valueType="num">
                                      <p:cBhvr>
                                        <p:cTn id="97" dur="500" fill="hold"/>
                                        <p:tgtEl>
                                          <p:spTgt spid="41"/>
                                        </p:tgtEl>
                                        <p:attrNameLst>
                                          <p:attrName>ppt_y</p:attrName>
                                        </p:attrNameLst>
                                      </p:cBhvr>
                                      <p:tavLst>
                                        <p:tav tm="0">
                                          <p:val>
                                            <p:strVal val="#ppt_y+.1"/>
                                          </p:val>
                                        </p:tav>
                                        <p:tav tm="100000">
                                          <p:val>
                                            <p:strVal val="#ppt_y"/>
                                          </p:val>
                                        </p:tav>
                                      </p:tavLst>
                                    </p:anim>
                                  </p:childTnLst>
                                </p:cTn>
                              </p:par>
                            </p:childTnLst>
                          </p:cTn>
                        </p:par>
                        <p:par>
                          <p:cTn id="98" fill="hold">
                            <p:stCondLst>
                              <p:cond delay="7375"/>
                            </p:stCondLst>
                            <p:childTnLst>
                              <p:par>
                                <p:cTn id="99" presetID="22" presetClass="entr" presetSubtype="2" fill="hold" grpId="0" nodeType="after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33" grpId="0"/>
      <p:bldP spid="34" grpId="0"/>
      <p:bldP spid="35" grpId="0"/>
      <p:bldP spid="36" grpId="0"/>
      <p:bldP spid="37" grpId="0"/>
      <p:bldP spid="38" grpId="0"/>
      <p:bldP spid="39" grpId="0"/>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endCxn id="2"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
        <p:nvSpPr>
          <p:cNvPr id="6" name="矩形 5"/>
          <p:cNvSpPr/>
          <p:nvPr/>
        </p:nvSpPr>
        <p:spPr>
          <a:xfrm>
            <a:off x="1941230" y="1844824"/>
            <a:ext cx="4370481" cy="646331"/>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a:t>
            </a:r>
          </a:p>
        </p:txBody>
      </p:sp>
      <p:sp>
        <p:nvSpPr>
          <p:cNvPr id="7" name="矩形 6"/>
          <p:cNvSpPr/>
          <p:nvPr/>
        </p:nvSpPr>
        <p:spPr>
          <a:xfrm>
            <a:off x="2911539" y="2948045"/>
            <a:ext cx="4370481" cy="646331"/>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a:t>
            </a:r>
          </a:p>
        </p:txBody>
      </p:sp>
      <p:sp>
        <p:nvSpPr>
          <p:cNvPr id="8" name="矩形 7"/>
          <p:cNvSpPr/>
          <p:nvPr/>
        </p:nvSpPr>
        <p:spPr>
          <a:xfrm>
            <a:off x="4028418" y="4100173"/>
            <a:ext cx="4370481" cy="646331"/>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a:t>
            </a:r>
          </a:p>
        </p:txBody>
      </p:sp>
      <p:sp>
        <p:nvSpPr>
          <p:cNvPr id="9" name="矩形 8"/>
          <p:cNvSpPr/>
          <p:nvPr/>
        </p:nvSpPr>
        <p:spPr>
          <a:xfrm>
            <a:off x="4869187" y="5214400"/>
            <a:ext cx="4370481" cy="646331"/>
          </a:xfrm>
          <a:prstGeom prst="rect">
            <a:avLst/>
          </a:prstGeom>
        </p:spPr>
        <p:txBody>
          <a:bodyPr wrap="square">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a:t>
            </a:r>
          </a:p>
        </p:txBody>
      </p:sp>
      <p:cxnSp>
        <p:nvCxnSpPr>
          <p:cNvPr id="10" name="Straight Connector 25"/>
          <p:cNvCxnSpPr/>
          <p:nvPr/>
        </p:nvCxnSpPr>
        <p:spPr>
          <a:xfrm>
            <a:off x="465221" y="2276872"/>
            <a:ext cx="1468901" cy="0"/>
          </a:xfrm>
          <a:prstGeom prst="line">
            <a:avLst/>
          </a:prstGeom>
          <a:ln w="12700"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39"/>
          <p:cNvCxnSpPr/>
          <p:nvPr/>
        </p:nvCxnSpPr>
        <p:spPr>
          <a:xfrm flipV="1">
            <a:off x="1236220" y="2276872"/>
            <a:ext cx="0" cy="108012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25"/>
          <p:cNvCxnSpPr/>
          <p:nvPr/>
        </p:nvCxnSpPr>
        <p:spPr>
          <a:xfrm>
            <a:off x="1236220" y="3360440"/>
            <a:ext cx="1468901" cy="0"/>
          </a:xfrm>
          <a:prstGeom prst="line">
            <a:avLst/>
          </a:prstGeom>
          <a:ln w="12700"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p:nvCxnSpPr>
        <p:spPr>
          <a:xfrm>
            <a:off x="2181443" y="4509120"/>
            <a:ext cx="1468901" cy="0"/>
          </a:xfrm>
          <a:prstGeom prst="line">
            <a:avLst/>
          </a:prstGeom>
          <a:ln w="12700"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25"/>
          <p:cNvCxnSpPr/>
          <p:nvPr/>
        </p:nvCxnSpPr>
        <p:spPr>
          <a:xfrm>
            <a:off x="3126667" y="5661248"/>
            <a:ext cx="1468901" cy="0"/>
          </a:xfrm>
          <a:prstGeom prst="line">
            <a:avLst/>
          </a:prstGeom>
          <a:ln w="12700"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39"/>
          <p:cNvCxnSpPr/>
          <p:nvPr/>
        </p:nvCxnSpPr>
        <p:spPr>
          <a:xfrm flipV="1">
            <a:off x="3126667" y="4509120"/>
            <a:ext cx="0" cy="1152128"/>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39"/>
          <p:cNvCxnSpPr/>
          <p:nvPr/>
        </p:nvCxnSpPr>
        <p:spPr>
          <a:xfrm flipV="1">
            <a:off x="2181443" y="3356992"/>
            <a:ext cx="0" cy="1152128"/>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7" name="TextBox 459"/>
          <p:cNvSpPr>
            <a:spLocks noChangeArrowheads="1"/>
          </p:cNvSpPr>
          <p:nvPr/>
        </p:nvSpPr>
        <p:spPr bwMode="auto">
          <a:xfrm>
            <a:off x="820091" y="1806795"/>
            <a:ext cx="759159" cy="4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8" tIns="60954" rIns="121908" bIns="60954">
            <a:spAutoFit/>
          </a:bodyPr>
          <a:lstStyle/>
          <a:p>
            <a:pPr algn="ctr"/>
            <a:r>
              <a:rPr lang="zh-CN" altLang="en-US" sz="2000">
                <a:latin typeface="Agency FB" panose="020B0503020202020204" pitchFamily="34" charset="0"/>
                <a:ea typeface="方正姚体" pitchFamily="2" charset="-122"/>
              </a:rPr>
              <a:t>标题</a:t>
            </a:r>
            <a:endParaRPr lang="zh-CN" altLang="en-US" sz="2000" dirty="0">
              <a:latin typeface="Agency FB" panose="020B0503020202020204" pitchFamily="34" charset="0"/>
              <a:ea typeface="方正姚体" pitchFamily="2" charset="-122"/>
            </a:endParaRPr>
          </a:p>
        </p:txBody>
      </p:sp>
      <p:sp>
        <p:nvSpPr>
          <p:cNvPr id="18" name="TextBox 459"/>
          <p:cNvSpPr>
            <a:spLocks noChangeArrowheads="1"/>
          </p:cNvSpPr>
          <p:nvPr/>
        </p:nvSpPr>
        <p:spPr bwMode="auto">
          <a:xfrm>
            <a:off x="1827510" y="2850063"/>
            <a:ext cx="707863"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8" tIns="60954" rIns="121908" bIns="60954">
            <a:spAutoFit/>
          </a:bodyPr>
          <a:lstStyle/>
          <a:p>
            <a:pPr algn="ctr"/>
            <a:r>
              <a:rPr lang="zh-CN" altLang="en-US">
                <a:latin typeface="Agency FB" panose="020B0503020202020204" pitchFamily="34" charset="0"/>
                <a:ea typeface="方正姚体" pitchFamily="2" charset="-122"/>
              </a:rPr>
              <a:t>标题</a:t>
            </a:r>
            <a:endParaRPr lang="zh-CN" altLang="en-US" dirty="0">
              <a:latin typeface="Agency FB" panose="020B0503020202020204" pitchFamily="34" charset="0"/>
              <a:ea typeface="方正姚体" pitchFamily="2" charset="-122"/>
            </a:endParaRPr>
          </a:p>
        </p:txBody>
      </p:sp>
      <p:sp>
        <p:nvSpPr>
          <p:cNvPr id="19" name="TextBox 459"/>
          <p:cNvSpPr>
            <a:spLocks noChangeArrowheads="1"/>
          </p:cNvSpPr>
          <p:nvPr/>
        </p:nvSpPr>
        <p:spPr bwMode="auto">
          <a:xfrm>
            <a:off x="2638847" y="4042379"/>
            <a:ext cx="707863"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8" tIns="60954" rIns="121908" bIns="60954">
            <a:spAutoFit/>
          </a:bodyPr>
          <a:lstStyle/>
          <a:p>
            <a:pPr algn="ctr"/>
            <a:r>
              <a:rPr lang="zh-CN" altLang="en-US">
                <a:latin typeface="Agency FB" panose="020B0503020202020204" pitchFamily="34" charset="0"/>
                <a:ea typeface="方正姚体" pitchFamily="2" charset="-122"/>
              </a:rPr>
              <a:t>标题</a:t>
            </a:r>
            <a:endParaRPr lang="zh-CN" altLang="en-US" dirty="0">
              <a:latin typeface="Agency FB" panose="020B0503020202020204" pitchFamily="34" charset="0"/>
              <a:ea typeface="方正姚体" pitchFamily="2" charset="-122"/>
            </a:endParaRPr>
          </a:p>
        </p:txBody>
      </p:sp>
      <p:sp>
        <p:nvSpPr>
          <p:cNvPr id="20" name="TextBox 459"/>
          <p:cNvSpPr>
            <a:spLocks noChangeArrowheads="1"/>
          </p:cNvSpPr>
          <p:nvPr/>
        </p:nvSpPr>
        <p:spPr bwMode="auto">
          <a:xfrm>
            <a:off x="3507185" y="5186814"/>
            <a:ext cx="707863" cy="40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8" tIns="60954" rIns="121908" bIns="60954">
            <a:spAutoFit/>
          </a:bodyPr>
          <a:lstStyle/>
          <a:p>
            <a:pPr algn="ctr"/>
            <a:r>
              <a:rPr lang="zh-CN" altLang="en-US">
                <a:latin typeface="Agency FB" panose="020B0503020202020204" pitchFamily="34" charset="0"/>
                <a:ea typeface="方正姚体" pitchFamily="2" charset="-122"/>
              </a:rPr>
              <a:t>标题</a:t>
            </a:r>
            <a:endParaRPr lang="zh-CN" altLang="en-US" dirty="0">
              <a:latin typeface="Agency FB" panose="020B0503020202020204" pitchFamily="34" charset="0"/>
              <a:ea typeface="方正姚体" pitchFamily="2" charset="-122"/>
            </a:endParaRPr>
          </a:p>
        </p:txBody>
      </p:sp>
      <p:pic>
        <p:nvPicPr>
          <p:cNvPr id="21" name="图片 20"/>
          <p:cNvPicPr>
            <a:picLocks noChangeAspect="1"/>
          </p:cNvPicPr>
          <p:nvPr/>
        </p:nvPicPr>
        <p:blipFill>
          <a:blip r:embed="rId3"/>
          <a:stretch>
            <a:fillRect/>
          </a:stretch>
        </p:blipFill>
        <p:spPr>
          <a:xfrm>
            <a:off x="8198875" y="-108688"/>
            <a:ext cx="4366356" cy="5490627"/>
          </a:xfrm>
          <a:prstGeom prst="rect">
            <a:avLst/>
          </a:prstGeom>
        </p:spPr>
      </p:pic>
    </p:spTree>
    <p:extLst>
      <p:ext uri="{BB962C8B-B14F-4D97-AF65-F5344CB8AC3E}">
        <p14:creationId xmlns:p14="http://schemas.microsoft.com/office/powerpoint/2010/main" val="2628878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additive="base">
                                        <p:cTn id="17" dur="250"/>
                                        <p:tgtEl>
                                          <p:spTgt spid="4"/>
                                        </p:tgtEl>
                                        <p:attrNameLst>
                                          <p:attrName>ppt_y</p:attrName>
                                        </p:attrNameLst>
                                      </p:cBhvr>
                                      <p:tavLst>
                                        <p:tav tm="0">
                                          <p:val>
                                            <p:strVal val="#ppt_y-#ppt_h*1.125000"/>
                                          </p:val>
                                        </p:tav>
                                        <p:tav tm="100000">
                                          <p:val>
                                            <p:strVal val="#ppt_y"/>
                                          </p:val>
                                        </p:tav>
                                      </p:tavLst>
                                    </p:anim>
                                    <p:animEffect transition="in" filter="wipe(down)">
                                      <p:cBhvr>
                                        <p:cTn id="18" dur="250"/>
                                        <p:tgtEl>
                                          <p:spTgt spid="4"/>
                                        </p:tgtEl>
                                      </p:cBhvr>
                                    </p:animEffect>
                                  </p:childTnLst>
                                </p:cTn>
                              </p:par>
                            </p:childTnLst>
                          </p:cTn>
                        </p:par>
                        <p:par>
                          <p:cTn id="19" fill="hold">
                            <p:stCondLst>
                              <p:cond delay="1375"/>
                            </p:stCondLst>
                            <p:childTnLst>
                              <p:par>
                                <p:cTn id="20" presetID="2" presetClass="entr" presetSubtype="2"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1875"/>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375"/>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875"/>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3375"/>
                            </p:stCondLst>
                            <p:childTnLst>
                              <p:par>
                                <p:cTn id="37" presetID="22" presetClass="entr" presetSubtype="1"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par>
                          <p:cTn id="40" fill="hold">
                            <p:stCondLst>
                              <p:cond delay="3875"/>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4375"/>
                            </p:stCondLst>
                            <p:childTnLst>
                              <p:par>
                                <p:cTn id="45" presetID="22" presetClass="entr" presetSubtype="1"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par>
                          <p:cTn id="48" fill="hold">
                            <p:stCondLst>
                              <p:cond delay="4875"/>
                            </p:stCondLst>
                            <p:childTnLst>
                              <p:par>
                                <p:cTn id="49" presetID="22" presetClass="entr" presetSubtype="8"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par>
                          <p:cTn id="52" fill="hold">
                            <p:stCondLst>
                              <p:cond delay="5375"/>
                            </p:stCondLst>
                            <p:childTnLst>
                              <p:par>
                                <p:cTn id="53" presetID="53" presetClass="entr" presetSubtype="16"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5875"/>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6375"/>
                            </p:stCondLst>
                            <p:childTnLst>
                              <p:par>
                                <p:cTn id="65" presetID="53" presetClass="entr" presetSubtype="16"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childTnLst>
                          </p:cTn>
                        </p:par>
                        <p:par>
                          <p:cTn id="70" fill="hold">
                            <p:stCondLst>
                              <p:cond delay="6875"/>
                            </p:stCondLst>
                            <p:childTnLst>
                              <p:par>
                                <p:cTn id="71" presetID="53" presetClass="entr" presetSubtype="16"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ppt_w</p:attrName>
                                        </p:attrNameLst>
                                      </p:cBhvr>
                                      <p:tavLst>
                                        <p:tav tm="0">
                                          <p:val>
                                            <p:fltVal val="0"/>
                                          </p:val>
                                        </p:tav>
                                        <p:tav tm="100000">
                                          <p:val>
                                            <p:strVal val="#ppt_w"/>
                                          </p:val>
                                        </p:tav>
                                      </p:tavLst>
                                    </p:anim>
                                    <p:anim calcmode="lin" valueType="num">
                                      <p:cBhvr>
                                        <p:cTn id="74" dur="500" fill="hold"/>
                                        <p:tgtEl>
                                          <p:spTgt spid="20"/>
                                        </p:tgtEl>
                                        <p:attrNameLst>
                                          <p:attrName>ppt_h</p:attrName>
                                        </p:attrNameLst>
                                      </p:cBhvr>
                                      <p:tavLst>
                                        <p:tav tm="0">
                                          <p:val>
                                            <p:fltVal val="0"/>
                                          </p:val>
                                        </p:tav>
                                        <p:tav tm="100000">
                                          <p:val>
                                            <p:strVal val="#ppt_h"/>
                                          </p:val>
                                        </p:tav>
                                      </p:tavLst>
                                    </p:anim>
                                    <p:animEffect transition="in" filter="fade">
                                      <p:cBhvr>
                                        <p:cTn id="75" dur="500"/>
                                        <p:tgtEl>
                                          <p:spTgt spid="20"/>
                                        </p:tgtEl>
                                      </p:cBhvr>
                                    </p:animEffect>
                                  </p:childTnLst>
                                </p:cTn>
                              </p:par>
                            </p:childTnLst>
                          </p:cTn>
                        </p:par>
                        <p:par>
                          <p:cTn id="76" fill="hold">
                            <p:stCondLst>
                              <p:cond delay="7375"/>
                            </p:stCondLst>
                            <p:childTnLst>
                              <p:par>
                                <p:cTn id="77" presetID="22" presetClass="entr" presetSubtype="8" fill="hold" grpId="0"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left)">
                                      <p:cBhvr>
                                        <p:cTn id="79" dur="500"/>
                                        <p:tgtEl>
                                          <p:spTgt spid="6"/>
                                        </p:tgtEl>
                                      </p:cBhvr>
                                    </p:animEffect>
                                  </p:childTnLst>
                                </p:cTn>
                              </p:par>
                            </p:childTnLst>
                          </p:cTn>
                        </p:par>
                        <p:par>
                          <p:cTn id="80" fill="hold">
                            <p:stCondLst>
                              <p:cond delay="7875"/>
                            </p:stCondLst>
                            <p:childTnLst>
                              <p:par>
                                <p:cTn id="81" presetID="22" presetClass="entr" presetSubtype="8" fill="hold" grpId="0"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wipe(left)">
                                      <p:cBhvr>
                                        <p:cTn id="83" dur="500"/>
                                        <p:tgtEl>
                                          <p:spTgt spid="7"/>
                                        </p:tgtEl>
                                      </p:cBhvr>
                                    </p:animEffect>
                                  </p:childTnLst>
                                </p:cTn>
                              </p:par>
                            </p:childTnLst>
                          </p:cTn>
                        </p:par>
                        <p:par>
                          <p:cTn id="84" fill="hold">
                            <p:stCondLst>
                              <p:cond delay="8375"/>
                            </p:stCondLst>
                            <p:childTnLst>
                              <p:par>
                                <p:cTn id="85" presetID="22"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left)">
                                      <p:cBhvr>
                                        <p:cTn id="87" dur="500"/>
                                        <p:tgtEl>
                                          <p:spTgt spid="8"/>
                                        </p:tgtEl>
                                      </p:cBhvr>
                                    </p:animEffect>
                                  </p:childTnLst>
                                </p:cTn>
                              </p:par>
                            </p:childTnLst>
                          </p:cTn>
                        </p:par>
                        <p:par>
                          <p:cTn id="88" fill="hold">
                            <p:stCondLst>
                              <p:cond delay="8875"/>
                            </p:stCondLst>
                            <p:childTnLst>
                              <p:par>
                                <p:cTn id="89" presetID="22" presetClass="entr" presetSubtype="8" fill="hold" grpId="0"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p:bldP spid="7" grpId="0"/>
      <p:bldP spid="8" grpId="0"/>
      <p:bldP spid="9" grpId="0"/>
      <p:bldP spid="17" grpId="0"/>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738664"/>
          </a:xfrm>
          <a:prstGeom prst="rect">
            <a:avLst/>
          </a:prstGeom>
          <a:noFill/>
        </p:spPr>
        <p:txBody>
          <a:bodyPr wrap="square" rtlCol="0">
            <a:spAutoFit/>
          </a:bodyPr>
          <a:lstStyle/>
          <a:p>
            <a:r>
              <a:rPr lang="en-US" altLang="zh-CN" sz="1400" dirty="0">
                <a:latin typeface="BankGothic Lt BT" panose="020B0607020203060204" pitchFamily="34" charset="0"/>
              </a:rPr>
              <a:t>Lorem ipsum dolor sit amet, consectetuer adipiscing elit. Maecenas porttitor congue massa. </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数据和你们</a:t>
            </a: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
        <p:nvSpPr>
          <p:cNvPr id="31" name="文本框 30"/>
          <p:cNvSpPr txBox="1"/>
          <p:nvPr/>
        </p:nvSpPr>
        <p:spPr>
          <a:xfrm>
            <a:off x="1343472" y="2192608"/>
            <a:ext cx="1743286" cy="1754326"/>
          </a:xfrm>
          <a:prstGeom prst="rect">
            <a:avLst/>
          </a:prstGeom>
          <a:noFill/>
        </p:spPr>
        <p:txBody>
          <a:bodyPr wrap="square" rtlCol="0">
            <a:spAutoFit/>
          </a:bodyPr>
          <a:lstStyle/>
          <a:p>
            <a:r>
              <a:rPr lang="zh-CN" altLang="en-US" sz="1200" dirty="0">
                <a:latin typeface="Agency FB" panose="020B0503020202020204" pitchFamily="34" charset="0"/>
              </a:rPr>
              <a:t>业务：</a:t>
            </a:r>
            <a:endParaRPr lang="en-US" altLang="zh-CN" sz="1200" dirty="0">
              <a:latin typeface="Agency FB" panose="020B0503020202020204" pitchFamily="34" charset="0"/>
            </a:endParaRPr>
          </a:p>
          <a:p>
            <a:r>
              <a:rPr lang="zh-CN" altLang="en-US" sz="1200" dirty="0">
                <a:latin typeface="Agency FB" panose="020B0503020202020204" pitchFamily="34" charset="0"/>
              </a:rPr>
              <a:t>主动获取数据</a:t>
            </a:r>
            <a:endParaRPr lang="en-US" altLang="zh-CN" sz="1200" dirty="0">
              <a:latin typeface="Agency FB" panose="020B0503020202020204" pitchFamily="34" charset="0"/>
            </a:endParaRPr>
          </a:p>
          <a:p>
            <a:r>
              <a:rPr lang="zh-CN" altLang="en-US" sz="1200" dirty="0">
                <a:latin typeface="Agency FB" panose="020B0503020202020204" pitchFamily="34" charset="0"/>
              </a:rPr>
              <a:t>分析：</a:t>
            </a:r>
            <a:endParaRPr lang="en-US" altLang="zh-CN" sz="1200" dirty="0">
              <a:latin typeface="Agency FB" panose="020B0503020202020204" pitchFamily="34" charset="0"/>
            </a:endParaRPr>
          </a:p>
          <a:p>
            <a:r>
              <a:rPr lang="zh-CN" altLang="en-US" sz="1200" dirty="0">
                <a:latin typeface="Agency FB" panose="020B0503020202020204" pitchFamily="34" charset="0"/>
              </a:rPr>
              <a:t>统计模型</a:t>
            </a:r>
            <a:endParaRPr lang="en-US" altLang="zh-CN" sz="1200" dirty="0">
              <a:latin typeface="Agency FB" panose="020B0503020202020204" pitchFamily="34" charset="0"/>
            </a:endParaRPr>
          </a:p>
          <a:p>
            <a:r>
              <a:rPr lang="zh-CN" altLang="en-US" sz="1200" dirty="0">
                <a:latin typeface="Agency FB" panose="020B0503020202020204" pitchFamily="34" charset="0"/>
              </a:rPr>
              <a:t>工程：</a:t>
            </a:r>
            <a:endParaRPr lang="en-US" altLang="zh-CN" sz="1200" dirty="0">
              <a:latin typeface="Agency FB" panose="020B0503020202020204" pitchFamily="34" charset="0"/>
            </a:endParaRPr>
          </a:p>
          <a:p>
            <a:r>
              <a:rPr lang="zh-CN" altLang="en-US" sz="1200" dirty="0">
                <a:latin typeface="Agency FB" panose="020B0503020202020204" pitchFamily="34" charset="0"/>
              </a:rPr>
              <a:t>项目实践</a:t>
            </a:r>
            <a:endParaRPr lang="en-US" altLang="zh-CN" sz="1200" dirty="0">
              <a:latin typeface="Agency FB" panose="020B0503020202020204" pitchFamily="34" charset="0"/>
            </a:endParaRPr>
          </a:p>
          <a:p>
            <a:endParaRPr lang="en-US" altLang="zh-CN" sz="1200" dirty="0">
              <a:latin typeface="Agency FB" panose="020B0503020202020204" pitchFamily="34" charset="0"/>
            </a:endParaRPr>
          </a:p>
          <a:p>
            <a:r>
              <a:rPr lang="zh-CN" altLang="en-US" sz="1200">
                <a:latin typeface="Agency FB" panose="020B0503020202020204" pitchFamily="34" charset="0"/>
              </a:rPr>
              <a:t>数据指标：对当前业务有价值的统计数据</a:t>
            </a:r>
            <a:endParaRPr lang="en-US" altLang="zh-CN" sz="1200" dirty="0">
              <a:latin typeface="Agency FB" panose="020B0503020202020204" pitchFamily="34" charset="0"/>
            </a:endParaRPr>
          </a:p>
        </p:txBody>
      </p:sp>
    </p:spTree>
    <p:extLst>
      <p:ext uri="{BB962C8B-B14F-4D97-AF65-F5344CB8AC3E}">
        <p14:creationId xmlns:p14="http://schemas.microsoft.com/office/powerpoint/2010/main" val="29755606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a:stretch>
            <a:fillRect/>
          </a:stretch>
        </p:blipFill>
        <p:spPr>
          <a:xfrm>
            <a:off x="4007768" y="1844824"/>
            <a:ext cx="3889757" cy="3895732"/>
          </a:xfrm>
          <a:prstGeom prst="rect">
            <a:avLst/>
          </a:prstGeom>
        </p:spPr>
      </p:pic>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pic>
        <p:nvPicPr>
          <p:cNvPr id="23" name="图片 22"/>
          <p:cNvPicPr>
            <a:picLocks noChangeAspect="1"/>
          </p:cNvPicPr>
          <p:nvPr/>
        </p:nvPicPr>
        <p:blipFill>
          <a:blip r:embed="rId4"/>
          <a:stretch>
            <a:fillRect/>
          </a:stretch>
        </p:blipFill>
        <p:spPr>
          <a:xfrm>
            <a:off x="4799856" y="2636912"/>
            <a:ext cx="2274298" cy="2274298"/>
          </a:xfrm>
          <a:prstGeom prst="rect">
            <a:avLst/>
          </a:prstGeom>
        </p:spPr>
      </p:pic>
      <p:cxnSp>
        <p:nvCxnSpPr>
          <p:cNvPr id="27" name="直接连接符 26"/>
          <p:cNvCxnSpPr/>
          <p:nvPr/>
        </p:nvCxnSpPr>
        <p:spPr>
          <a:xfrm>
            <a:off x="2927806" y="2700440"/>
            <a:ext cx="1886356" cy="1"/>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287688" y="5085184"/>
            <a:ext cx="1886356" cy="1"/>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960254" y="2700440"/>
            <a:ext cx="1886356" cy="1"/>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731249" y="5085183"/>
            <a:ext cx="1886356" cy="1"/>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343472" y="2192608"/>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32" name="文本框 31"/>
          <p:cNvSpPr txBox="1"/>
          <p:nvPr/>
        </p:nvSpPr>
        <p:spPr>
          <a:xfrm>
            <a:off x="8897257" y="2284941"/>
            <a:ext cx="1723749"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33" name="文本框 32"/>
          <p:cNvSpPr txBox="1"/>
          <p:nvPr/>
        </p:nvSpPr>
        <p:spPr>
          <a:xfrm>
            <a:off x="1544402" y="4577351"/>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34" name="文本框 33"/>
          <p:cNvSpPr txBox="1"/>
          <p:nvPr/>
        </p:nvSpPr>
        <p:spPr>
          <a:xfrm>
            <a:off x="8689613" y="4669684"/>
            <a:ext cx="1723749"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Tree>
    <p:extLst>
      <p:ext uri="{BB962C8B-B14F-4D97-AF65-F5344CB8AC3E}">
        <p14:creationId xmlns:p14="http://schemas.microsoft.com/office/powerpoint/2010/main" val="39343398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53" presetClass="entr" presetSubtype="16"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par>
                          <p:cTn id="25" fill="hold">
                            <p:stCondLst>
                              <p:cond delay="1875"/>
                            </p:stCondLst>
                            <p:childTnLst>
                              <p:par>
                                <p:cTn id="26" presetID="53" presetClass="entr" presetSubtype="16"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par>
                          <p:cTn id="31" fill="hold">
                            <p:stCondLst>
                              <p:cond delay="2375"/>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8"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par>
                          <p:cTn id="44" fill="hold">
                            <p:stCondLst>
                              <p:cond delay="2875"/>
                            </p:stCondLst>
                            <p:childTnLst>
                              <p:par>
                                <p:cTn id="45" presetID="22" presetClass="entr" presetSubtype="1"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childTnLst>
                          </p:cTn>
                        </p:par>
                        <p:par>
                          <p:cTn id="48" fill="hold">
                            <p:stCondLst>
                              <p:cond delay="3375"/>
                            </p:stCondLst>
                            <p:childTnLst>
                              <p:par>
                                <p:cTn id="49" presetID="22" presetClass="entr" presetSubtype="1"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up)">
                                      <p:cBhvr>
                                        <p:cTn id="51" dur="500"/>
                                        <p:tgtEl>
                                          <p:spTgt spid="32"/>
                                        </p:tgtEl>
                                      </p:cBhvr>
                                    </p:animEffect>
                                  </p:childTnLst>
                                </p:cTn>
                              </p:par>
                            </p:childTnLst>
                          </p:cTn>
                        </p:par>
                        <p:par>
                          <p:cTn id="52" fill="hold">
                            <p:stCondLst>
                              <p:cond delay="3875"/>
                            </p:stCondLst>
                            <p:childTnLst>
                              <p:par>
                                <p:cTn id="53" presetID="22" presetClass="entr" presetSubtype="1"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par>
                          <p:cTn id="56" fill="hold">
                            <p:stCondLst>
                              <p:cond delay="4375"/>
                            </p:stCondLst>
                            <p:childTnLst>
                              <p:par>
                                <p:cTn id="57" presetID="22" presetClass="entr" presetSubtype="1"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up)">
                                      <p:cBhvr>
                                        <p:cTn id="5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1917023">
            <a:off x="3885145" y="1366554"/>
            <a:ext cx="4240873" cy="4016385"/>
          </a:xfrm>
          <a:prstGeom prst="rect">
            <a:avLst/>
          </a:prstGeom>
        </p:spPr>
      </p:pic>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
        <p:nvSpPr>
          <p:cNvPr id="6" name="文本框 5"/>
          <p:cNvSpPr txBox="1"/>
          <p:nvPr/>
        </p:nvSpPr>
        <p:spPr>
          <a:xfrm>
            <a:off x="4871864" y="5840773"/>
            <a:ext cx="3024336" cy="461665"/>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7" name="文本框 6"/>
          <p:cNvSpPr txBox="1"/>
          <p:nvPr/>
        </p:nvSpPr>
        <p:spPr>
          <a:xfrm>
            <a:off x="1415480" y="2150211"/>
            <a:ext cx="2376264" cy="1200329"/>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a:t>
            </a:r>
          </a:p>
          <a:p>
            <a:r>
              <a:rPr lang="en-US" altLang="zh-CN" sz="1200" dirty="0">
                <a:latin typeface="Agency FB" panose="020B0503020202020204" pitchFamily="34" charset="0"/>
              </a:rPr>
              <a:t> Lorem ipsum dolor sit amet, consectetuer adipiscing elit. Maecenas porttitor congue massa. </a:t>
            </a:r>
          </a:p>
        </p:txBody>
      </p:sp>
      <p:sp>
        <p:nvSpPr>
          <p:cNvPr id="8" name="文本框 7"/>
          <p:cNvSpPr txBox="1"/>
          <p:nvPr/>
        </p:nvSpPr>
        <p:spPr>
          <a:xfrm>
            <a:off x="8688288" y="2150211"/>
            <a:ext cx="2376264" cy="1200329"/>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a:t>
            </a:r>
          </a:p>
          <a:p>
            <a:r>
              <a:rPr lang="en-US" altLang="zh-CN" sz="1200" dirty="0">
                <a:latin typeface="Agency FB" panose="020B0503020202020204" pitchFamily="34" charset="0"/>
              </a:rPr>
              <a:t> Lorem ipsum dolor sit amet, consectetuer adipiscing elit. Maecenas porttitor congue massa. </a:t>
            </a:r>
          </a:p>
        </p:txBody>
      </p:sp>
    </p:spTree>
    <p:extLst>
      <p:ext uri="{BB962C8B-B14F-4D97-AF65-F5344CB8AC3E}">
        <p14:creationId xmlns:p14="http://schemas.microsoft.com/office/powerpoint/2010/main" val="16262199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par>
                          <p:cTn id="19" fill="hold">
                            <p:stCondLst>
                              <p:cond delay="1375"/>
                            </p:stCondLst>
                            <p:childTnLst>
                              <p:par>
                                <p:cTn id="20" presetID="12" presetClass="entr" presetSubtype="1"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down)">
                                      <p:cBhvr>
                                        <p:cTn id="23" dur="500"/>
                                        <p:tgtEl>
                                          <p:spTgt spid="2"/>
                                        </p:tgtEl>
                                      </p:cBhvr>
                                    </p:animEffect>
                                  </p:childTnLst>
                                </p:cTn>
                              </p:par>
                            </p:childTnLst>
                          </p:cTn>
                        </p:par>
                        <p:par>
                          <p:cTn id="24" fill="hold">
                            <p:stCondLst>
                              <p:cond delay="1875"/>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2375"/>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par>
                          <p:cTn id="32" fill="hold">
                            <p:stCondLst>
                              <p:cond delay="2875"/>
                            </p:stCondLst>
                            <p:childTnLst>
                              <p:par>
                                <p:cTn id="33" presetID="22" presetClass="entr" presetSubtype="1"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9418" y="1196752"/>
            <a:ext cx="8136904" cy="4178301"/>
          </a:xfrm>
          <a:prstGeom prst="rect">
            <a:avLst/>
          </a:prstGeom>
        </p:spPr>
      </p:pic>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
        <p:nvSpPr>
          <p:cNvPr id="7" name="文本框 6"/>
          <p:cNvSpPr txBox="1"/>
          <p:nvPr/>
        </p:nvSpPr>
        <p:spPr>
          <a:xfrm>
            <a:off x="1756206" y="5584839"/>
            <a:ext cx="8352928"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Lorem ipsum dolor sit amet, consectetuer adipiscing elit. Maecenas porttitor congue massa. Lorem ipsum dolor sit amet, consectetuer adipiscing elit. Maecenas porttitor congue massa. Lorem ipsum dolor sit amet, consectetuer adipiscing elit. Maecenas porttitor congue massa. </a:t>
            </a:r>
          </a:p>
          <a:p>
            <a:endParaRPr lang="en-US" altLang="zh-CN" sz="1200" dirty="0">
              <a:latin typeface="Agency FB" panose="020B0503020202020204" pitchFamily="34" charset="0"/>
            </a:endParaRPr>
          </a:p>
        </p:txBody>
      </p:sp>
    </p:spTree>
    <p:extLst>
      <p:ext uri="{BB962C8B-B14F-4D97-AF65-F5344CB8AC3E}">
        <p14:creationId xmlns:p14="http://schemas.microsoft.com/office/powerpoint/2010/main" val="2046377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50"/>
                                        <p:tgtEl>
                                          <p:spTgt spid="6"/>
                                        </p:tgtEl>
                                        <p:attrNameLst>
                                          <p:attrName>ppt_y</p:attrName>
                                        </p:attrNameLst>
                                      </p:cBhvr>
                                      <p:tavLst>
                                        <p:tav tm="0">
                                          <p:val>
                                            <p:strVal val="#ppt_y-#ppt_h*1.125000"/>
                                          </p:val>
                                        </p:tav>
                                        <p:tav tm="100000">
                                          <p:val>
                                            <p:strVal val="#ppt_y"/>
                                          </p:val>
                                        </p:tav>
                                      </p:tavLst>
                                    </p:anim>
                                    <p:animEffect transition="in" filter="wipe(down)">
                                      <p:cBhvr>
                                        <p:cTn id="18" dur="250"/>
                                        <p:tgtEl>
                                          <p:spTgt spid="6"/>
                                        </p:tgtEl>
                                      </p:cBhvr>
                                    </p:animEffect>
                                  </p:childTnLst>
                                </p:cTn>
                              </p:par>
                            </p:childTnLst>
                          </p:cTn>
                        </p:par>
                        <p:par>
                          <p:cTn id="19" fill="hold">
                            <p:stCondLst>
                              <p:cond delay="1375"/>
                            </p:stCondLst>
                            <p:childTnLst>
                              <p:par>
                                <p:cTn id="20" presetID="42"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750"/>
                                        <p:tgtEl>
                                          <p:spTgt spid="3"/>
                                        </p:tgtEl>
                                      </p:cBhvr>
                                    </p:animEffect>
                                    <p:anim calcmode="lin" valueType="num">
                                      <p:cBhvr>
                                        <p:cTn id="23" dur="750" fill="hold"/>
                                        <p:tgtEl>
                                          <p:spTgt spid="3"/>
                                        </p:tgtEl>
                                        <p:attrNameLst>
                                          <p:attrName>ppt_x</p:attrName>
                                        </p:attrNameLst>
                                      </p:cBhvr>
                                      <p:tavLst>
                                        <p:tav tm="0">
                                          <p:val>
                                            <p:strVal val="#ppt_x"/>
                                          </p:val>
                                        </p:tav>
                                        <p:tav tm="100000">
                                          <p:val>
                                            <p:strVal val="#ppt_x"/>
                                          </p:val>
                                        </p:tav>
                                      </p:tavLst>
                                    </p:anim>
                                    <p:anim calcmode="lin" valueType="num">
                                      <p:cBhvr>
                                        <p:cTn id="24" dur="750" fill="hold"/>
                                        <p:tgtEl>
                                          <p:spTgt spid="3"/>
                                        </p:tgtEl>
                                        <p:attrNameLst>
                                          <p:attrName>ppt_y</p:attrName>
                                        </p:attrNameLst>
                                      </p:cBhvr>
                                      <p:tavLst>
                                        <p:tav tm="0">
                                          <p:val>
                                            <p:strVal val="#ppt_y+.1"/>
                                          </p:val>
                                        </p:tav>
                                        <p:tav tm="100000">
                                          <p:val>
                                            <p:strVal val="#ppt_y"/>
                                          </p:val>
                                        </p:tav>
                                      </p:tavLst>
                                    </p:anim>
                                  </p:childTnLst>
                                </p:cTn>
                              </p:par>
                            </p:childTnLst>
                          </p:cTn>
                        </p:par>
                        <p:par>
                          <p:cTn id="25" fill="hold">
                            <p:stCondLst>
                              <p:cond delay="2125"/>
                            </p:stCondLst>
                            <p:childTnLst>
                              <p:par>
                                <p:cTn id="26" presetID="2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445852" y="3140968"/>
            <a:ext cx="5323868" cy="3842075"/>
          </a:xfrm>
          <a:prstGeom prst="rect">
            <a:avLst/>
          </a:prstGeom>
        </p:spPr>
      </p:pic>
      <p:sp>
        <p:nvSpPr>
          <p:cNvPr id="3" name="椭圆 2"/>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3263" y="447055"/>
            <a:ext cx="3162589" cy="461665"/>
          </a:xfrm>
          <a:prstGeom prst="rect">
            <a:avLst/>
          </a:prstGeom>
          <a:noFill/>
        </p:spPr>
        <p:txBody>
          <a:bodyPr wrap="square" rtlCol="0">
            <a:spAutoFit/>
          </a:bodyPr>
          <a:lstStyle/>
          <a:p>
            <a:r>
              <a:rPr lang="zh-CN" altLang="en-US" sz="2400">
                <a:latin typeface="Agency FB" panose="020B0503020202020204" pitchFamily="34" charset="0"/>
              </a:rPr>
              <a:t>点击添加标题</a:t>
            </a:r>
            <a:endParaRPr lang="zh-CN" altLang="en-US" sz="2400" dirty="0">
              <a:latin typeface="Agency FB" panose="020B0503020202020204" pitchFamily="34" charset="0"/>
            </a:endParaRPr>
          </a:p>
        </p:txBody>
      </p:sp>
      <p:sp>
        <p:nvSpPr>
          <p:cNvPr id="6" name="椭圆 5"/>
          <p:cNvSpPr/>
          <p:nvPr/>
        </p:nvSpPr>
        <p:spPr>
          <a:xfrm>
            <a:off x="2999656" y="2420888"/>
            <a:ext cx="6264696" cy="6264696"/>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endCxn id="6" idx="1"/>
          </p:cNvCxnSpPr>
          <p:nvPr/>
        </p:nvCxnSpPr>
        <p:spPr>
          <a:xfrm>
            <a:off x="2927806" y="2700440"/>
            <a:ext cx="989293" cy="637891"/>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 idx="7"/>
          </p:cNvCxnSpPr>
          <p:nvPr/>
        </p:nvCxnSpPr>
        <p:spPr>
          <a:xfrm flipH="1">
            <a:off x="8346909" y="2700440"/>
            <a:ext cx="989294" cy="637891"/>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6" idx="2"/>
          </p:cNvCxnSpPr>
          <p:nvPr/>
        </p:nvCxnSpPr>
        <p:spPr>
          <a:xfrm>
            <a:off x="1721036" y="5553236"/>
            <a:ext cx="127862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6" idx="6"/>
          </p:cNvCxnSpPr>
          <p:nvPr/>
        </p:nvCxnSpPr>
        <p:spPr>
          <a:xfrm flipH="1">
            <a:off x="9264352" y="5553236"/>
            <a:ext cx="127862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79468" y="4565153"/>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22" name="文本框 21"/>
          <p:cNvSpPr txBox="1"/>
          <p:nvPr/>
        </p:nvSpPr>
        <p:spPr>
          <a:xfrm>
            <a:off x="2128013" y="1869442"/>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23" name="文本框 22"/>
          <p:cNvSpPr txBox="1"/>
          <p:nvPr/>
        </p:nvSpPr>
        <p:spPr>
          <a:xfrm>
            <a:off x="8544272" y="1897823"/>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
        <p:nvSpPr>
          <p:cNvPr id="24" name="文本框 23"/>
          <p:cNvSpPr txBox="1"/>
          <p:nvPr/>
        </p:nvSpPr>
        <p:spPr>
          <a:xfrm>
            <a:off x="9487450" y="4646506"/>
            <a:ext cx="1743286" cy="830997"/>
          </a:xfrm>
          <a:prstGeom prst="rect">
            <a:avLst/>
          </a:prstGeom>
          <a:noFill/>
        </p:spPr>
        <p:txBody>
          <a:bodyPr wrap="square" rtlCol="0">
            <a:spAutoFit/>
          </a:bodyPr>
          <a:lstStyle/>
          <a:p>
            <a:r>
              <a:rPr lang="en-US" altLang="zh-CN" sz="1200" dirty="0">
                <a:latin typeface="Agency FB" panose="020B0503020202020204" pitchFamily="34" charset="0"/>
              </a:rPr>
              <a:t>Lorem ipsum dolor sit amet, consectetuer adipiscing elit. Maecenas porttitor congue massa. </a:t>
            </a:r>
          </a:p>
        </p:txBody>
      </p:sp>
    </p:spTree>
    <p:extLst>
      <p:ext uri="{BB962C8B-B14F-4D97-AF65-F5344CB8AC3E}">
        <p14:creationId xmlns:p14="http://schemas.microsoft.com/office/powerpoint/2010/main" val="25054767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50"/>
                                        <p:tgtEl>
                                          <p:spTgt spid="5"/>
                                        </p:tgtEl>
                                        <p:attrNameLst>
                                          <p:attrName>ppt_y</p:attrName>
                                        </p:attrNameLst>
                                      </p:cBhvr>
                                      <p:tavLst>
                                        <p:tav tm="0">
                                          <p:val>
                                            <p:strVal val="#ppt_y-#ppt_h*1.125000"/>
                                          </p:val>
                                        </p:tav>
                                        <p:tav tm="100000">
                                          <p:val>
                                            <p:strVal val="#ppt_y"/>
                                          </p:val>
                                        </p:tav>
                                      </p:tavLst>
                                    </p:anim>
                                    <p:animEffect transition="in" filter="wipe(down)">
                                      <p:cBhvr>
                                        <p:cTn id="18" dur="250"/>
                                        <p:tgtEl>
                                          <p:spTgt spid="5"/>
                                        </p:tgtEl>
                                      </p:cBhvr>
                                    </p:animEffect>
                                  </p:childTnLst>
                                </p:cTn>
                              </p:par>
                            </p:childTnLst>
                          </p:cTn>
                        </p:par>
                        <p:par>
                          <p:cTn id="19" fill="hold">
                            <p:stCondLst>
                              <p:cond delay="1375"/>
                            </p:stCondLst>
                            <p:childTnLst>
                              <p:par>
                                <p:cTn id="20" presetID="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1875"/>
                            </p:stCondLst>
                            <p:childTnLst>
                              <p:par>
                                <p:cTn id="25" presetID="21"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8)">
                                      <p:cBhvr>
                                        <p:cTn id="27" dur="500"/>
                                        <p:tgtEl>
                                          <p:spTgt spid="6"/>
                                        </p:tgtEl>
                                      </p:cBhvr>
                                    </p:animEffect>
                                  </p:childTnLst>
                                </p:cTn>
                              </p:par>
                            </p:childTnLst>
                          </p:cTn>
                        </p:par>
                        <p:par>
                          <p:cTn id="28" fill="hold">
                            <p:stCondLst>
                              <p:cond delay="2375"/>
                            </p:stCondLst>
                            <p:childTnLst>
                              <p:par>
                                <p:cTn id="29" presetID="22" presetClass="entr" presetSubtype="2"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500"/>
                                        <p:tgtEl>
                                          <p:spTgt spid="7"/>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2"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500"/>
                                        <p:tgtEl>
                                          <p:spTgt spid="13"/>
                                        </p:tgtEl>
                                      </p:cBhvr>
                                    </p:animEffect>
                                  </p:childTnLst>
                                </p:cTn>
                              </p:par>
                              <p:par>
                                <p:cTn id="38" presetID="22" presetClass="entr" presetSubtype="8"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2875"/>
                            </p:stCondLst>
                            <p:childTnLst>
                              <p:par>
                                <p:cTn id="42" presetID="22" presetClass="entr" presetSubtype="1"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par>
                          <p:cTn id="45" fill="hold">
                            <p:stCondLst>
                              <p:cond delay="3375"/>
                            </p:stCondLst>
                            <p:childTnLst>
                              <p:par>
                                <p:cTn id="46" presetID="22" presetClass="entr" presetSubtype="1"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500"/>
                                        <p:tgtEl>
                                          <p:spTgt spid="22"/>
                                        </p:tgtEl>
                                      </p:cBhvr>
                                    </p:animEffect>
                                  </p:childTnLst>
                                </p:cTn>
                              </p:par>
                            </p:childTnLst>
                          </p:cTn>
                        </p:par>
                        <p:par>
                          <p:cTn id="49" fill="hold">
                            <p:stCondLst>
                              <p:cond delay="3875"/>
                            </p:stCondLst>
                            <p:childTnLst>
                              <p:par>
                                <p:cTn id="50" presetID="22" presetClass="entr" presetSubtype="1"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childTnLst>
                          </p:cTn>
                        </p:par>
                        <p:par>
                          <p:cTn id="53" fill="hold">
                            <p:stCondLst>
                              <p:cond delay="4375"/>
                            </p:stCondLst>
                            <p:childTnLst>
                              <p:par>
                                <p:cTn id="54" presetID="22" presetClass="entr" presetSubtype="1"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up)">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a:solidFill>
                  <a:schemeClr val="bg1"/>
                </a:solidFill>
                <a:latin typeface="Agency FB" panose="020B0503020202020204" pitchFamily="34" charset="0"/>
              </a:rPr>
              <a:t>点击添加标题</a:t>
            </a:r>
            <a:endParaRPr lang="zh-CN" altLang="en-US" sz="28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9889698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1274</Words>
  <Application>Microsoft Office PowerPoint</Application>
  <PresentationFormat>宽屏</PresentationFormat>
  <Paragraphs>176</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Agency FB</vt:lpstr>
      <vt:lpstr>BankGothic Lt BT</vt:lpstr>
      <vt:lpstr>迷你简幼线</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17</cp:revision>
  <dcterms:created xsi:type="dcterms:W3CDTF">2017-04-25T09:03:07Z</dcterms:created>
  <dcterms:modified xsi:type="dcterms:W3CDTF">2020-08-20T10:42:42Z</dcterms:modified>
</cp:coreProperties>
</file>