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12"/>
  </p:notesMasterIdLst>
  <p:sldIdLst>
    <p:sldId id="256" r:id="rId4"/>
    <p:sldId id="257" r:id="rId5"/>
    <p:sldId id="268" r:id="rId6"/>
    <p:sldId id="259" r:id="rId7"/>
    <p:sldId id="269" r:id="rId8"/>
    <p:sldId id="270" r:id="rId9"/>
    <p:sldId id="271" r:id="rId10"/>
    <p:sldId id="267" r:id="rId11"/>
  </p:sldIdLst>
  <p:sldSz cx="9144000" cy="5143500" type="screen16x9"/>
  <p:notesSz cx="6858000" cy="9144000"/>
  <p:embeddedFontLst>
    <p:embeddedFont>
      <p:font typeface="Google Sans" panose="02010600030101010101" charset="0"/>
      <p:regular r:id="rId13"/>
      <p:bold r:id="rId14"/>
      <p:italic r:id="rId15"/>
      <p:boldItalic r:id="rId16"/>
    </p:embeddedFont>
    <p:embeddedFont>
      <p:font typeface="Google Sans Medium" panose="02010600030101010101" charset="0"/>
      <p:regular r:id="rId17"/>
      <p:bold r:id="rId18"/>
      <p:italic r:id="rId19"/>
      <p:boldItalic r:id="rId20"/>
    </p:embeddedFont>
    <p:embeddedFont>
      <p:font typeface="Open Sans" panose="02010600030101010101" charset="0"/>
      <p:regular r:id="rId21"/>
      <p:bold r:id="rId22"/>
      <p:italic r:id="rId23"/>
      <p:boldItalic r:id="rId24"/>
    </p:embeddedFont>
    <p:embeddedFont>
      <p:font typeface="Roboto" panose="02010600030101010101" charset="0"/>
      <p:regular r:id="rId25"/>
      <p:bold r:id="rId26"/>
      <p:italic r:id="rId27"/>
      <p:boldItalic r:id="rId28"/>
    </p:embeddedFont>
    <p:embeddedFont>
      <p:font typeface="Roboto Mono" panose="02010600030101010101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39486F-DCDE-4B0A-9D25-234EA7E4D916}">
  <a:tblStyle styleId="{3539486F-DCDE-4B0A-9D25-234EA7E4D9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8" y="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f39361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f393610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f39361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f39361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f39361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f39361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0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f39361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f3936100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f39361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f39361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13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f39361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f39361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9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f39361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f39361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2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f393610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f3936100_0_1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68" y="-10476"/>
            <a:ext cx="91167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07050" y="1798825"/>
            <a:ext cx="7282800" cy="717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2"/>
          </p:nvPr>
        </p:nvSpPr>
        <p:spPr>
          <a:xfrm>
            <a:off x="726225" y="2779960"/>
            <a:ext cx="7121100" cy="10752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l="70159" b="62581"/>
          <a:stretch/>
        </p:blipFill>
        <p:spPr>
          <a:xfrm>
            <a:off x="6415350" y="0"/>
            <a:ext cx="2728656" cy="19246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/>
        </p:nvSpPr>
        <p:spPr>
          <a:xfrm>
            <a:off x="799929" y="2756349"/>
            <a:ext cx="351900" cy="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0" y="52400"/>
            <a:ext cx="13009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1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39450" y="7678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739450" y="13866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739450" y="22335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l="59587" b="52604"/>
          <a:stretch/>
        </p:blipFill>
        <p:spPr>
          <a:xfrm>
            <a:off x="7297130" y="0"/>
            <a:ext cx="1846872" cy="12184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6"/>
          <p:cNvCxnSpPr/>
          <p:nvPr/>
        </p:nvCxnSpPr>
        <p:spPr>
          <a:xfrm>
            <a:off x="791925" y="2095800"/>
            <a:ext cx="4367700" cy="0"/>
          </a:xfrm>
          <a:prstGeom prst="straightConnector1">
            <a:avLst/>
          </a:prstGeom>
          <a:noFill/>
          <a:ln w="1905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6"/>
          <p:cNvSpPr/>
          <p:nvPr/>
        </p:nvSpPr>
        <p:spPr>
          <a:xfrm>
            <a:off x="0" y="4967700"/>
            <a:ext cx="9144000" cy="1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7309" t="4404" r="7300" b="4404"/>
          <a:stretch/>
        </p:blipFill>
        <p:spPr>
          <a:xfrm>
            <a:off x="57106" y="59150"/>
            <a:ext cx="37409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- Blank">
  <p:cSld name="TITLE_ONLY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39450" y="7678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739450" y="13866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739450" y="22335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7"/>
          <p:cNvCxnSpPr/>
          <p:nvPr/>
        </p:nvCxnSpPr>
        <p:spPr>
          <a:xfrm>
            <a:off x="791925" y="2095800"/>
            <a:ext cx="4367700" cy="0"/>
          </a:xfrm>
          <a:prstGeom prst="straightConnector1">
            <a:avLst/>
          </a:prstGeom>
          <a:noFill/>
          <a:ln w="1905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7"/>
          <p:cNvSpPr/>
          <p:nvPr/>
        </p:nvSpPr>
        <p:spPr>
          <a:xfrm>
            <a:off x="0" y="4967700"/>
            <a:ext cx="9144000" cy="1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l="7309" t="4404" r="7300" b="4404"/>
          <a:stretch/>
        </p:blipFill>
        <p:spPr>
          <a:xfrm>
            <a:off x="57106" y="59150"/>
            <a:ext cx="37409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72350" y="151950"/>
            <a:ext cx="8799300" cy="483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1925850" y="3197185"/>
            <a:ext cx="4054800" cy="7419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1925850" y="2073100"/>
            <a:ext cx="5531700" cy="1101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1999800" y="1905648"/>
            <a:ext cx="504000" cy="378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>
  <p:cSld name="MAIN_POINT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-90975" y="-75825"/>
            <a:ext cx="9234900" cy="52194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636900" y="674800"/>
            <a:ext cx="7835700" cy="38442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tyling Example">
  <p:cSld name="MAIN_POINT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925850" y="3197185"/>
            <a:ext cx="4054800" cy="7419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72350" y="151950"/>
            <a:ext cx="8799300" cy="48396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584575" y="516325"/>
            <a:ext cx="78879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 </a:t>
            </a:r>
            <a:r>
              <a:rPr lang="en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mnist = tf.keras.datasets.mnist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(x_train, y_train),(x_test, y_test) = mnist.load_data()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 = x_train / 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x_test / 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200">
              <a:solidFill>
                <a:srgbClr val="F0B82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Flatten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512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Dropout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model.compile(optimizer='</a:t>
            </a:r>
            <a:r>
              <a:rPr lang="en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adam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loss='</a:t>
            </a:r>
            <a:r>
              <a:rPr lang="en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sparse_categorical_crossentropy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metrics=['</a:t>
            </a:r>
            <a:r>
              <a:rPr lang="en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accuracy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'])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model.fit(x_train, y_train, epochs=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model.evaluate(x_test, y_test)</a:t>
            </a:r>
            <a:endParaRPr sz="14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MAIN_POINT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" y="0"/>
            <a:ext cx="91167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707050" y="734125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2"/>
          </p:nvPr>
        </p:nvSpPr>
        <p:spPr>
          <a:xfrm>
            <a:off x="726225" y="2779945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799929" y="2756349"/>
            <a:ext cx="351900" cy="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00" y="52400"/>
            <a:ext cx="130095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575" y="-142750"/>
            <a:ext cx="3912426" cy="29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0" y="1345400"/>
            <a:ext cx="9144000" cy="37980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707050" y="234675"/>
            <a:ext cx="7282800" cy="10626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2"/>
          </p:nvPr>
        </p:nvSpPr>
        <p:spPr>
          <a:xfrm>
            <a:off x="726225" y="15518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00" y="52400"/>
            <a:ext cx="130095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1">
  <p:cSld name="TITLE_ONLY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2"/>
          </p:nvPr>
        </p:nvSpPr>
        <p:spPr>
          <a:xfrm>
            <a:off x="739450" y="16239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0" y="4967700"/>
            <a:ext cx="9144000" cy="1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/>
          </a:blip>
          <a:srcRect l="7309" t="4404" r="7300" b="4404"/>
          <a:stretch/>
        </p:blipFill>
        <p:spPr>
          <a:xfrm>
            <a:off x="57106" y="59150"/>
            <a:ext cx="37409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172350" y="151950"/>
            <a:ext cx="8799300" cy="483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1925850" y="3197185"/>
            <a:ext cx="4054800" cy="7419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2"/>
          </p:nvPr>
        </p:nvSpPr>
        <p:spPr>
          <a:xfrm>
            <a:off x="1925850" y="2073100"/>
            <a:ext cx="5531700" cy="1101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1999800" y="1905648"/>
            <a:ext cx="504000" cy="378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-44975" y="-44975"/>
            <a:ext cx="9271500" cy="52614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451200" y="477600"/>
            <a:ext cx="8241600" cy="4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 </a:t>
            </a:r>
            <a:r>
              <a:rPr lang="en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mnist = tf.keras.datasets.mnist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(x_train, y_train),(x_test, y_test) = mnist.load_data()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 = x_train / 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x_test / 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200">
              <a:solidFill>
                <a:srgbClr val="F0B82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Flatten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512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Dropout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model.compile(optimizer='</a:t>
            </a:r>
            <a:r>
              <a:rPr lang="en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adam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loss='</a:t>
            </a:r>
            <a:r>
              <a:rPr lang="en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sparse_categorical_crossentropy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metrics=['</a:t>
            </a:r>
            <a:r>
              <a:rPr lang="en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accuracy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model.fit(x_train, y_train, epochs=</a:t>
            </a:r>
            <a:r>
              <a:rPr lang="en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model.evaluate(x_test, y_test)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1pPr>
            <a:lvl2pPr marL="914400" lvl="1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marL="1371600" lvl="2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marL="1828800" lvl="3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marL="2286000" lvl="4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marL="2743200" lvl="5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marL="3200400" lvl="6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marL="3657600" lvl="7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marL="4114800" lvl="8" indent="-2857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>
            <a:lvl1pPr lvl="0" algn="r" rtl="0">
              <a:buNone/>
              <a:defRPr sz="600">
                <a:solidFill>
                  <a:schemeClr val="dk2"/>
                </a:solidFill>
              </a:defRPr>
            </a:lvl1pPr>
            <a:lvl2pPr lvl="1" algn="r" rtl="0">
              <a:buNone/>
              <a:defRPr sz="600">
                <a:solidFill>
                  <a:schemeClr val="dk2"/>
                </a:solidFill>
              </a:defRPr>
            </a:lvl2pPr>
            <a:lvl3pPr lvl="2" algn="r" rtl="0">
              <a:buNone/>
              <a:defRPr sz="600">
                <a:solidFill>
                  <a:schemeClr val="dk2"/>
                </a:solidFill>
              </a:defRPr>
            </a:lvl3pPr>
            <a:lvl4pPr lvl="3" algn="r" rtl="0">
              <a:buNone/>
              <a:defRPr sz="600">
                <a:solidFill>
                  <a:schemeClr val="dk2"/>
                </a:solidFill>
              </a:defRPr>
            </a:lvl4pPr>
            <a:lvl5pPr lvl="4" algn="r" rtl="0">
              <a:buNone/>
              <a:defRPr sz="600">
                <a:solidFill>
                  <a:schemeClr val="dk2"/>
                </a:solidFill>
              </a:defRPr>
            </a:lvl5pPr>
            <a:lvl6pPr lvl="5" algn="r" rtl="0">
              <a:buNone/>
              <a:defRPr sz="600">
                <a:solidFill>
                  <a:schemeClr val="dk2"/>
                </a:solidFill>
              </a:defRPr>
            </a:lvl6pPr>
            <a:lvl7pPr lvl="6" algn="r" rtl="0">
              <a:buNone/>
              <a:defRPr sz="600">
                <a:solidFill>
                  <a:schemeClr val="dk2"/>
                </a:solidFill>
              </a:defRPr>
            </a:lvl7pPr>
            <a:lvl8pPr lvl="7" algn="r" rtl="0">
              <a:buNone/>
              <a:defRPr sz="600">
                <a:solidFill>
                  <a:schemeClr val="dk2"/>
                </a:solidFill>
              </a:defRPr>
            </a:lvl8pPr>
            <a:lvl9pPr lvl="8" algn="r" rtl="0">
              <a:buNone/>
              <a:defRPr sz="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1pPr>
            <a:lvl2pPr marL="914400" lvl="1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marL="1371600" lvl="2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marL="1828800" lvl="3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marL="2286000" lvl="4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marL="2743200" lvl="5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marL="3200400" lvl="6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marL="3657600" lvl="7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marL="4114800" lvl="8" indent="-2857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>
            <a:lvl1pPr lvl="0" algn="r" rtl="0">
              <a:buNone/>
              <a:defRPr sz="600">
                <a:solidFill>
                  <a:schemeClr val="dk2"/>
                </a:solidFill>
              </a:defRPr>
            </a:lvl1pPr>
            <a:lvl2pPr lvl="1" algn="r" rtl="0">
              <a:buNone/>
              <a:defRPr sz="600">
                <a:solidFill>
                  <a:schemeClr val="dk2"/>
                </a:solidFill>
              </a:defRPr>
            </a:lvl2pPr>
            <a:lvl3pPr lvl="2" algn="r" rtl="0">
              <a:buNone/>
              <a:defRPr sz="600">
                <a:solidFill>
                  <a:schemeClr val="dk2"/>
                </a:solidFill>
              </a:defRPr>
            </a:lvl3pPr>
            <a:lvl4pPr lvl="3" algn="r" rtl="0">
              <a:buNone/>
              <a:defRPr sz="600">
                <a:solidFill>
                  <a:schemeClr val="dk2"/>
                </a:solidFill>
              </a:defRPr>
            </a:lvl4pPr>
            <a:lvl5pPr lvl="4" algn="r" rtl="0">
              <a:buNone/>
              <a:defRPr sz="600">
                <a:solidFill>
                  <a:schemeClr val="dk2"/>
                </a:solidFill>
              </a:defRPr>
            </a:lvl5pPr>
            <a:lvl6pPr lvl="5" algn="r" rtl="0">
              <a:buNone/>
              <a:defRPr sz="600">
                <a:solidFill>
                  <a:schemeClr val="dk2"/>
                </a:solidFill>
              </a:defRPr>
            </a:lvl6pPr>
            <a:lvl7pPr lvl="6" algn="r" rtl="0">
              <a:buNone/>
              <a:defRPr sz="600">
                <a:solidFill>
                  <a:schemeClr val="dk2"/>
                </a:solidFill>
              </a:defRPr>
            </a:lvl7pPr>
            <a:lvl8pPr lvl="7" algn="r" rtl="0">
              <a:buNone/>
              <a:defRPr sz="600">
                <a:solidFill>
                  <a:schemeClr val="dk2"/>
                </a:solidFill>
              </a:defRPr>
            </a:lvl8pPr>
            <a:lvl9pPr lvl="8" algn="r" rtl="0">
              <a:buNone/>
              <a:defRPr sz="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1" r:id="rId4"/>
    <p:sldLayoutId id="214748367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707050" y="1798825"/>
            <a:ext cx="7282800" cy="717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TensorFlow U</a:t>
            </a:r>
            <a:r>
              <a:rPr lang="en-US" dirty="0"/>
              <a:t>ser Groups</a:t>
            </a:r>
            <a:endParaRPr dirty="0"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2"/>
          </p:nvPr>
        </p:nvSpPr>
        <p:spPr>
          <a:xfrm>
            <a:off x="726225" y="2779960"/>
            <a:ext cx="7121100" cy="10752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/>
              <a:t>社区发展计划</a:t>
            </a:r>
            <a:endParaRPr dirty="0"/>
          </a:p>
        </p:txBody>
      </p:sp>
      <p:sp>
        <p:nvSpPr>
          <p:cNvPr id="4" name="Google Shape;192;p33">
            <a:extLst>
              <a:ext uri="{FF2B5EF4-FFF2-40B4-BE49-F238E27FC236}">
                <a16:creationId xmlns:a16="http://schemas.microsoft.com/office/drawing/2014/main" id="{CD70FBC2-A7BF-4FF7-BFE8-D3C79319A0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7858" y="2225575"/>
            <a:ext cx="1341276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>
                <a:solidFill>
                  <a:srgbClr val="425066"/>
                </a:solidFill>
                <a:latin typeface="Google Sans Medium"/>
                <a:sym typeface="Google Sans Medium"/>
              </a:rPr>
              <a:t>Cheng Du</a:t>
            </a:r>
            <a:endParaRPr sz="1800" dirty="0">
              <a:solidFill>
                <a:srgbClr val="425066"/>
              </a:solidFill>
              <a:latin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TFUG</a:t>
            </a:r>
            <a:r>
              <a:rPr lang="zh-CN" altLang="en-US" dirty="0"/>
              <a:t>成都社区</a:t>
            </a: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社区活动</a:t>
            </a:r>
            <a:r>
              <a:rPr lang="zh-CN" altLang="en-US" dirty="0"/>
              <a:t>进行原则</a:t>
            </a:r>
            <a:endParaRPr dirty="0"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2"/>
          </p:nvPr>
        </p:nvSpPr>
        <p:spPr>
          <a:xfrm>
            <a:off x="739453" y="2071395"/>
            <a:ext cx="6174000" cy="2591879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NO politic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NO religion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NO National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TFUG</a:t>
            </a:r>
            <a:r>
              <a:rPr lang="zh-CN" altLang="en-US" dirty="0"/>
              <a:t>成都社区</a:t>
            </a: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社区活动</a:t>
            </a:r>
            <a:r>
              <a:rPr lang="zh-CN" altLang="en-US" dirty="0"/>
              <a:t>人员安排</a:t>
            </a:r>
            <a:endParaRPr dirty="0"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2"/>
          </p:nvPr>
        </p:nvSpPr>
        <p:spPr>
          <a:xfrm>
            <a:off x="739453" y="1831679"/>
            <a:ext cx="6174000" cy="2831595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每次活动前设立一个轮值官员小组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包含：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轮值外交官：负责组织联系和邀请下一次活动的参与嘉宾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轮值策划官：下一次活动内容策划和日程制定，赞助内容及预算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轮值技术官：对活动中的神经网络技术部分进行技术指导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轮值宣传官：活动后摄影，总结发布公众号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0996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-5400000">
            <a:off x="4523154" y="1105167"/>
            <a:ext cx="273671" cy="2530490"/>
          </a:xfrm>
          <a:custGeom>
            <a:avLst/>
            <a:gdLst/>
            <a:ahLst/>
            <a:cxnLst/>
            <a:rect l="l" t="t" r="r" b="b"/>
            <a:pathLst>
              <a:path w="144227" h="209521" extrusionOk="0">
                <a:moveTo>
                  <a:pt x="3011" y="0"/>
                </a:moveTo>
                <a:cubicBezTo>
                  <a:pt x="2627" y="0"/>
                  <a:pt x="2230" y="99"/>
                  <a:pt x="1894" y="278"/>
                </a:cubicBezTo>
                <a:cubicBezTo>
                  <a:pt x="823" y="627"/>
                  <a:pt x="175" y="1724"/>
                  <a:pt x="374" y="2845"/>
                </a:cubicBezTo>
                <a:cubicBezTo>
                  <a:pt x="125" y="3219"/>
                  <a:pt x="0" y="3643"/>
                  <a:pt x="25" y="4091"/>
                </a:cubicBezTo>
                <a:cubicBezTo>
                  <a:pt x="548" y="30285"/>
                  <a:pt x="947" y="56479"/>
                  <a:pt x="1221" y="82673"/>
                </a:cubicBezTo>
                <a:cubicBezTo>
                  <a:pt x="1520" y="108866"/>
                  <a:pt x="1695" y="135060"/>
                  <a:pt x="1745" y="161254"/>
                </a:cubicBezTo>
                <a:cubicBezTo>
                  <a:pt x="1795" y="175958"/>
                  <a:pt x="1795" y="190663"/>
                  <a:pt x="1745" y="205367"/>
                </a:cubicBezTo>
                <a:cubicBezTo>
                  <a:pt x="1745" y="206738"/>
                  <a:pt x="2991" y="207610"/>
                  <a:pt x="4237" y="207660"/>
                </a:cubicBezTo>
                <a:cubicBezTo>
                  <a:pt x="30825" y="208915"/>
                  <a:pt x="57431" y="209521"/>
                  <a:pt x="84040" y="209521"/>
                </a:cubicBezTo>
                <a:cubicBezTo>
                  <a:pt x="89132" y="209521"/>
                  <a:pt x="94224" y="209498"/>
                  <a:pt x="99316" y="209454"/>
                </a:cubicBezTo>
                <a:cubicBezTo>
                  <a:pt x="107317" y="209355"/>
                  <a:pt x="115292" y="209230"/>
                  <a:pt x="123267" y="209031"/>
                </a:cubicBezTo>
                <a:cubicBezTo>
                  <a:pt x="127180" y="208956"/>
                  <a:pt x="131118" y="208831"/>
                  <a:pt x="135055" y="208732"/>
                </a:cubicBezTo>
                <a:cubicBezTo>
                  <a:pt x="138121" y="208632"/>
                  <a:pt x="141635" y="208532"/>
                  <a:pt x="143305" y="205691"/>
                </a:cubicBezTo>
                <a:lnTo>
                  <a:pt x="143504" y="205691"/>
                </a:lnTo>
                <a:lnTo>
                  <a:pt x="143504" y="205317"/>
                </a:lnTo>
                <a:cubicBezTo>
                  <a:pt x="143554" y="205217"/>
                  <a:pt x="143604" y="205093"/>
                  <a:pt x="143629" y="204993"/>
                </a:cubicBezTo>
                <a:cubicBezTo>
                  <a:pt x="144227" y="203573"/>
                  <a:pt x="144227" y="202027"/>
                  <a:pt x="144202" y="200532"/>
                </a:cubicBezTo>
                <a:cubicBezTo>
                  <a:pt x="144202" y="198438"/>
                  <a:pt x="144202" y="196370"/>
                  <a:pt x="144202" y="194301"/>
                </a:cubicBezTo>
                <a:cubicBezTo>
                  <a:pt x="144177" y="190339"/>
                  <a:pt x="144152" y="186401"/>
                  <a:pt x="144152" y="182488"/>
                </a:cubicBezTo>
                <a:lnTo>
                  <a:pt x="144052" y="158836"/>
                </a:lnTo>
                <a:cubicBezTo>
                  <a:pt x="143928" y="127135"/>
                  <a:pt x="143828" y="95408"/>
                  <a:pt x="143703" y="63706"/>
                </a:cubicBezTo>
                <a:lnTo>
                  <a:pt x="143529" y="15830"/>
                </a:lnTo>
                <a:lnTo>
                  <a:pt x="143504" y="10222"/>
                </a:lnTo>
                <a:cubicBezTo>
                  <a:pt x="143504" y="9225"/>
                  <a:pt x="143604" y="8079"/>
                  <a:pt x="143579" y="6982"/>
                </a:cubicBezTo>
                <a:cubicBezTo>
                  <a:pt x="143579" y="6908"/>
                  <a:pt x="143579" y="6808"/>
                  <a:pt x="143579" y="6733"/>
                </a:cubicBezTo>
                <a:cubicBezTo>
                  <a:pt x="143579" y="6683"/>
                  <a:pt x="143579" y="6658"/>
                  <a:pt x="143604" y="6633"/>
                </a:cubicBezTo>
                <a:cubicBezTo>
                  <a:pt x="143679" y="6359"/>
                  <a:pt x="143454" y="5961"/>
                  <a:pt x="143479" y="5661"/>
                </a:cubicBezTo>
                <a:cubicBezTo>
                  <a:pt x="143529" y="4939"/>
                  <a:pt x="143180" y="4316"/>
                  <a:pt x="142732" y="3792"/>
                </a:cubicBezTo>
                <a:cubicBezTo>
                  <a:pt x="141984" y="2920"/>
                  <a:pt x="140962" y="2521"/>
                  <a:pt x="139890" y="2247"/>
                </a:cubicBezTo>
                <a:cubicBezTo>
                  <a:pt x="139759" y="2189"/>
                  <a:pt x="139628" y="2164"/>
                  <a:pt x="139496" y="2164"/>
                </a:cubicBezTo>
                <a:cubicBezTo>
                  <a:pt x="139403" y="2164"/>
                  <a:pt x="139310" y="2177"/>
                  <a:pt x="139217" y="2197"/>
                </a:cubicBezTo>
                <a:lnTo>
                  <a:pt x="139068" y="2172"/>
                </a:lnTo>
                <a:cubicBezTo>
                  <a:pt x="138806" y="2160"/>
                  <a:pt x="138545" y="2154"/>
                  <a:pt x="138283" y="2154"/>
                </a:cubicBezTo>
                <a:cubicBezTo>
                  <a:pt x="138021" y="2154"/>
                  <a:pt x="137759" y="2160"/>
                  <a:pt x="137498" y="2172"/>
                </a:cubicBezTo>
                <a:cubicBezTo>
                  <a:pt x="136584" y="2172"/>
                  <a:pt x="135659" y="2183"/>
                  <a:pt x="134767" y="2183"/>
                </a:cubicBezTo>
                <a:cubicBezTo>
                  <a:pt x="134322" y="2183"/>
                  <a:pt x="133884" y="2181"/>
                  <a:pt x="133460" y="2172"/>
                </a:cubicBezTo>
                <a:lnTo>
                  <a:pt x="109859" y="1774"/>
                </a:lnTo>
                <a:lnTo>
                  <a:pt x="14954" y="203"/>
                </a:lnTo>
                <a:lnTo>
                  <a:pt x="3140" y="4"/>
                </a:lnTo>
                <a:cubicBezTo>
                  <a:pt x="3098" y="1"/>
                  <a:pt x="3054" y="0"/>
                  <a:pt x="3011" y="0"/>
                </a:cubicBezTo>
                <a:close/>
              </a:path>
            </a:pathLst>
          </a:custGeom>
          <a:solidFill>
            <a:srgbClr val="185AB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175" name="Google Shape;175;p32"/>
          <p:cNvSpPr/>
          <p:nvPr/>
        </p:nvSpPr>
        <p:spPr>
          <a:xfrm rot="-5400000">
            <a:off x="1791914" y="1105167"/>
            <a:ext cx="273671" cy="2530490"/>
          </a:xfrm>
          <a:custGeom>
            <a:avLst/>
            <a:gdLst/>
            <a:ahLst/>
            <a:cxnLst/>
            <a:rect l="l" t="t" r="r" b="b"/>
            <a:pathLst>
              <a:path w="144227" h="209521" extrusionOk="0">
                <a:moveTo>
                  <a:pt x="3011" y="0"/>
                </a:moveTo>
                <a:cubicBezTo>
                  <a:pt x="2627" y="0"/>
                  <a:pt x="2230" y="99"/>
                  <a:pt x="1894" y="278"/>
                </a:cubicBezTo>
                <a:cubicBezTo>
                  <a:pt x="823" y="627"/>
                  <a:pt x="175" y="1724"/>
                  <a:pt x="374" y="2845"/>
                </a:cubicBezTo>
                <a:cubicBezTo>
                  <a:pt x="125" y="3219"/>
                  <a:pt x="0" y="3643"/>
                  <a:pt x="25" y="4091"/>
                </a:cubicBezTo>
                <a:cubicBezTo>
                  <a:pt x="548" y="30285"/>
                  <a:pt x="947" y="56479"/>
                  <a:pt x="1221" y="82673"/>
                </a:cubicBezTo>
                <a:cubicBezTo>
                  <a:pt x="1520" y="108866"/>
                  <a:pt x="1695" y="135060"/>
                  <a:pt x="1745" y="161254"/>
                </a:cubicBezTo>
                <a:cubicBezTo>
                  <a:pt x="1795" y="175958"/>
                  <a:pt x="1795" y="190663"/>
                  <a:pt x="1745" y="205367"/>
                </a:cubicBezTo>
                <a:cubicBezTo>
                  <a:pt x="1745" y="206738"/>
                  <a:pt x="2991" y="207610"/>
                  <a:pt x="4237" y="207660"/>
                </a:cubicBezTo>
                <a:cubicBezTo>
                  <a:pt x="30825" y="208915"/>
                  <a:pt x="57431" y="209521"/>
                  <a:pt x="84040" y="209521"/>
                </a:cubicBezTo>
                <a:cubicBezTo>
                  <a:pt x="89132" y="209521"/>
                  <a:pt x="94224" y="209498"/>
                  <a:pt x="99316" y="209454"/>
                </a:cubicBezTo>
                <a:cubicBezTo>
                  <a:pt x="107317" y="209355"/>
                  <a:pt x="115292" y="209230"/>
                  <a:pt x="123267" y="209031"/>
                </a:cubicBezTo>
                <a:cubicBezTo>
                  <a:pt x="127180" y="208956"/>
                  <a:pt x="131118" y="208831"/>
                  <a:pt x="135055" y="208732"/>
                </a:cubicBezTo>
                <a:cubicBezTo>
                  <a:pt x="138121" y="208632"/>
                  <a:pt x="141635" y="208532"/>
                  <a:pt x="143305" y="205691"/>
                </a:cubicBezTo>
                <a:lnTo>
                  <a:pt x="143504" y="205691"/>
                </a:lnTo>
                <a:lnTo>
                  <a:pt x="143504" y="205317"/>
                </a:lnTo>
                <a:cubicBezTo>
                  <a:pt x="143554" y="205217"/>
                  <a:pt x="143604" y="205093"/>
                  <a:pt x="143629" y="204993"/>
                </a:cubicBezTo>
                <a:cubicBezTo>
                  <a:pt x="144227" y="203573"/>
                  <a:pt x="144227" y="202027"/>
                  <a:pt x="144202" y="200532"/>
                </a:cubicBezTo>
                <a:cubicBezTo>
                  <a:pt x="144202" y="198438"/>
                  <a:pt x="144202" y="196370"/>
                  <a:pt x="144202" y="194301"/>
                </a:cubicBezTo>
                <a:cubicBezTo>
                  <a:pt x="144177" y="190339"/>
                  <a:pt x="144152" y="186401"/>
                  <a:pt x="144152" y="182488"/>
                </a:cubicBezTo>
                <a:lnTo>
                  <a:pt x="144052" y="158836"/>
                </a:lnTo>
                <a:cubicBezTo>
                  <a:pt x="143928" y="127135"/>
                  <a:pt x="143828" y="95408"/>
                  <a:pt x="143703" y="63706"/>
                </a:cubicBezTo>
                <a:lnTo>
                  <a:pt x="143529" y="15830"/>
                </a:lnTo>
                <a:lnTo>
                  <a:pt x="143504" y="10222"/>
                </a:lnTo>
                <a:cubicBezTo>
                  <a:pt x="143504" y="9225"/>
                  <a:pt x="143604" y="8079"/>
                  <a:pt x="143579" y="6982"/>
                </a:cubicBezTo>
                <a:cubicBezTo>
                  <a:pt x="143579" y="6908"/>
                  <a:pt x="143579" y="6808"/>
                  <a:pt x="143579" y="6733"/>
                </a:cubicBezTo>
                <a:cubicBezTo>
                  <a:pt x="143579" y="6683"/>
                  <a:pt x="143579" y="6658"/>
                  <a:pt x="143604" y="6633"/>
                </a:cubicBezTo>
                <a:cubicBezTo>
                  <a:pt x="143679" y="6359"/>
                  <a:pt x="143454" y="5961"/>
                  <a:pt x="143479" y="5661"/>
                </a:cubicBezTo>
                <a:cubicBezTo>
                  <a:pt x="143529" y="4939"/>
                  <a:pt x="143180" y="4316"/>
                  <a:pt x="142732" y="3792"/>
                </a:cubicBezTo>
                <a:cubicBezTo>
                  <a:pt x="141984" y="2920"/>
                  <a:pt x="140962" y="2521"/>
                  <a:pt x="139890" y="2247"/>
                </a:cubicBezTo>
                <a:cubicBezTo>
                  <a:pt x="139759" y="2189"/>
                  <a:pt x="139628" y="2164"/>
                  <a:pt x="139496" y="2164"/>
                </a:cubicBezTo>
                <a:cubicBezTo>
                  <a:pt x="139403" y="2164"/>
                  <a:pt x="139310" y="2177"/>
                  <a:pt x="139217" y="2197"/>
                </a:cubicBezTo>
                <a:lnTo>
                  <a:pt x="139068" y="2172"/>
                </a:lnTo>
                <a:cubicBezTo>
                  <a:pt x="138806" y="2160"/>
                  <a:pt x="138545" y="2154"/>
                  <a:pt x="138283" y="2154"/>
                </a:cubicBezTo>
                <a:cubicBezTo>
                  <a:pt x="138021" y="2154"/>
                  <a:pt x="137759" y="2160"/>
                  <a:pt x="137498" y="2172"/>
                </a:cubicBezTo>
                <a:cubicBezTo>
                  <a:pt x="136584" y="2172"/>
                  <a:pt x="135659" y="2183"/>
                  <a:pt x="134767" y="2183"/>
                </a:cubicBezTo>
                <a:cubicBezTo>
                  <a:pt x="134322" y="2183"/>
                  <a:pt x="133884" y="2181"/>
                  <a:pt x="133460" y="2172"/>
                </a:cubicBezTo>
                <a:lnTo>
                  <a:pt x="109859" y="1774"/>
                </a:lnTo>
                <a:lnTo>
                  <a:pt x="14954" y="203"/>
                </a:lnTo>
                <a:lnTo>
                  <a:pt x="3140" y="4"/>
                </a:lnTo>
                <a:cubicBezTo>
                  <a:pt x="3098" y="1"/>
                  <a:pt x="3054" y="0"/>
                  <a:pt x="3011" y="0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176" name="Google Shape;176;p32"/>
          <p:cNvSpPr txBox="1"/>
          <p:nvPr/>
        </p:nvSpPr>
        <p:spPr>
          <a:xfrm>
            <a:off x="833286" y="2281614"/>
            <a:ext cx="10122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活动前</a:t>
            </a:r>
            <a:endParaRPr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938138" y="2672775"/>
            <a:ext cx="2494800" cy="21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讨论主题、日期、预估人数、场地、日程等</a:t>
            </a:r>
            <a:endParaRPr lang="zh-CN" altLang="en-US" sz="9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提交活动赞助申请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发送活动预告</a:t>
            </a:r>
            <a:endParaRPr sz="9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8" name="Google Shape;178;p32"/>
          <p:cNvSpPr/>
          <p:nvPr/>
        </p:nvSpPr>
        <p:spPr>
          <a:xfrm rot="10800000" flipH="1">
            <a:off x="775590" y="3240910"/>
            <a:ext cx="124988" cy="109152"/>
          </a:xfrm>
          <a:custGeom>
            <a:avLst/>
            <a:gdLst/>
            <a:ahLst/>
            <a:cxnLst/>
            <a:rect l="l" t="t" r="r" b="b"/>
            <a:pathLst>
              <a:path w="225204" h="207909" extrusionOk="0">
                <a:moveTo>
                  <a:pt x="184056" y="0"/>
                </a:moveTo>
                <a:cubicBezTo>
                  <a:pt x="181367" y="0"/>
                  <a:pt x="178677" y="23"/>
                  <a:pt x="175983" y="73"/>
                </a:cubicBezTo>
                <a:cubicBezTo>
                  <a:pt x="162347" y="315"/>
                  <a:pt x="148791" y="1606"/>
                  <a:pt x="135316" y="4026"/>
                </a:cubicBezTo>
                <a:cubicBezTo>
                  <a:pt x="128699" y="5156"/>
                  <a:pt x="122164" y="6689"/>
                  <a:pt x="115466" y="7900"/>
                </a:cubicBezTo>
                <a:cubicBezTo>
                  <a:pt x="107665" y="9211"/>
                  <a:pt x="99821" y="9724"/>
                  <a:pt x="91964" y="9724"/>
                </a:cubicBezTo>
                <a:cubicBezTo>
                  <a:pt x="80969" y="9724"/>
                  <a:pt x="69949" y="8720"/>
                  <a:pt x="58984" y="7496"/>
                </a:cubicBezTo>
                <a:cubicBezTo>
                  <a:pt x="49140" y="6366"/>
                  <a:pt x="39377" y="4914"/>
                  <a:pt x="29694" y="3139"/>
                </a:cubicBezTo>
                <a:cubicBezTo>
                  <a:pt x="29011" y="3007"/>
                  <a:pt x="28310" y="2945"/>
                  <a:pt x="27606" y="2945"/>
                </a:cubicBezTo>
                <a:cubicBezTo>
                  <a:pt x="26150" y="2945"/>
                  <a:pt x="24680" y="3214"/>
                  <a:pt x="23320" y="3704"/>
                </a:cubicBezTo>
                <a:cubicBezTo>
                  <a:pt x="22755" y="3623"/>
                  <a:pt x="22190" y="3542"/>
                  <a:pt x="21625" y="3542"/>
                </a:cubicBezTo>
                <a:cubicBezTo>
                  <a:pt x="18398" y="3623"/>
                  <a:pt x="14525" y="5560"/>
                  <a:pt x="12023" y="7335"/>
                </a:cubicBezTo>
                <a:cubicBezTo>
                  <a:pt x="8392" y="9594"/>
                  <a:pt x="5326" y="12580"/>
                  <a:pt x="2905" y="16130"/>
                </a:cubicBezTo>
                <a:cubicBezTo>
                  <a:pt x="1292" y="18712"/>
                  <a:pt x="1" y="21294"/>
                  <a:pt x="162" y="24441"/>
                </a:cubicBezTo>
                <a:lnTo>
                  <a:pt x="3874" y="92543"/>
                </a:lnTo>
                <a:lnTo>
                  <a:pt x="7505" y="160644"/>
                </a:lnTo>
                <a:cubicBezTo>
                  <a:pt x="8231" y="173474"/>
                  <a:pt x="8876" y="186223"/>
                  <a:pt x="9603" y="199052"/>
                </a:cubicBezTo>
                <a:cubicBezTo>
                  <a:pt x="9764" y="200424"/>
                  <a:pt x="10813" y="201634"/>
                  <a:pt x="12185" y="202038"/>
                </a:cubicBezTo>
                <a:cubicBezTo>
                  <a:pt x="12945" y="202245"/>
                  <a:pt x="13721" y="202349"/>
                  <a:pt x="14492" y="202349"/>
                </a:cubicBezTo>
                <a:cubicBezTo>
                  <a:pt x="15521" y="202349"/>
                  <a:pt x="16542" y="202165"/>
                  <a:pt x="17510" y="201796"/>
                </a:cubicBezTo>
                <a:cubicBezTo>
                  <a:pt x="18640" y="201554"/>
                  <a:pt x="19689" y="201312"/>
                  <a:pt x="20818" y="201070"/>
                </a:cubicBezTo>
                <a:cubicBezTo>
                  <a:pt x="26017" y="200267"/>
                  <a:pt x="31246" y="199947"/>
                  <a:pt x="36486" y="199947"/>
                </a:cubicBezTo>
                <a:cubicBezTo>
                  <a:pt x="43363" y="199947"/>
                  <a:pt x="50259" y="200498"/>
                  <a:pt x="57128" y="201231"/>
                </a:cubicBezTo>
                <a:cubicBezTo>
                  <a:pt x="66650" y="202361"/>
                  <a:pt x="76171" y="203813"/>
                  <a:pt x="85692" y="204781"/>
                </a:cubicBezTo>
                <a:cubicBezTo>
                  <a:pt x="95133" y="205830"/>
                  <a:pt x="104654" y="206557"/>
                  <a:pt x="114095" y="207121"/>
                </a:cubicBezTo>
                <a:cubicBezTo>
                  <a:pt x="123616" y="207646"/>
                  <a:pt x="133137" y="207908"/>
                  <a:pt x="142649" y="207908"/>
                </a:cubicBezTo>
                <a:cubicBezTo>
                  <a:pt x="152160" y="207908"/>
                  <a:pt x="161661" y="207646"/>
                  <a:pt x="171142" y="207121"/>
                </a:cubicBezTo>
                <a:cubicBezTo>
                  <a:pt x="181873" y="206557"/>
                  <a:pt x="192605" y="205669"/>
                  <a:pt x="203256" y="204459"/>
                </a:cubicBezTo>
                <a:cubicBezTo>
                  <a:pt x="208904" y="203813"/>
                  <a:pt x="213826" y="200424"/>
                  <a:pt x="217861" y="196470"/>
                </a:cubicBezTo>
                <a:cubicBezTo>
                  <a:pt x="219797" y="194695"/>
                  <a:pt x="221411" y="192597"/>
                  <a:pt x="222783" y="190338"/>
                </a:cubicBezTo>
                <a:cubicBezTo>
                  <a:pt x="223832" y="188482"/>
                  <a:pt x="225203" y="185739"/>
                  <a:pt x="224639" y="183560"/>
                </a:cubicBezTo>
                <a:cubicBezTo>
                  <a:pt x="220443" y="166293"/>
                  <a:pt x="218910" y="148460"/>
                  <a:pt x="218829" y="130709"/>
                </a:cubicBezTo>
                <a:cubicBezTo>
                  <a:pt x="218748" y="125948"/>
                  <a:pt x="218829" y="121187"/>
                  <a:pt x="218990" y="116427"/>
                </a:cubicBezTo>
                <a:cubicBezTo>
                  <a:pt x="219878" y="87136"/>
                  <a:pt x="223025" y="57846"/>
                  <a:pt x="222057" y="28556"/>
                </a:cubicBezTo>
                <a:cubicBezTo>
                  <a:pt x="221814" y="20326"/>
                  <a:pt x="221250" y="12176"/>
                  <a:pt x="220120" y="4026"/>
                </a:cubicBezTo>
                <a:cubicBezTo>
                  <a:pt x="219797" y="1444"/>
                  <a:pt x="217215" y="799"/>
                  <a:pt x="215117" y="718"/>
                </a:cubicBezTo>
                <a:cubicBezTo>
                  <a:pt x="204739" y="334"/>
                  <a:pt x="194413" y="0"/>
                  <a:pt x="184056" y="0"/>
                </a:cubicBezTo>
                <a:close/>
              </a:path>
            </a:pathLst>
          </a:cu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2"/>
          <p:cNvSpPr/>
          <p:nvPr/>
        </p:nvSpPr>
        <p:spPr>
          <a:xfrm rot="10800000" flipH="1">
            <a:off x="775590" y="2971590"/>
            <a:ext cx="124988" cy="109152"/>
          </a:xfrm>
          <a:custGeom>
            <a:avLst/>
            <a:gdLst/>
            <a:ahLst/>
            <a:cxnLst/>
            <a:rect l="l" t="t" r="r" b="b"/>
            <a:pathLst>
              <a:path w="225204" h="207909" extrusionOk="0">
                <a:moveTo>
                  <a:pt x="184056" y="0"/>
                </a:moveTo>
                <a:cubicBezTo>
                  <a:pt x="181367" y="0"/>
                  <a:pt x="178677" y="23"/>
                  <a:pt x="175983" y="73"/>
                </a:cubicBezTo>
                <a:cubicBezTo>
                  <a:pt x="162347" y="315"/>
                  <a:pt x="148791" y="1606"/>
                  <a:pt x="135316" y="4026"/>
                </a:cubicBezTo>
                <a:cubicBezTo>
                  <a:pt x="128699" y="5156"/>
                  <a:pt x="122164" y="6689"/>
                  <a:pt x="115466" y="7900"/>
                </a:cubicBezTo>
                <a:cubicBezTo>
                  <a:pt x="107665" y="9211"/>
                  <a:pt x="99821" y="9724"/>
                  <a:pt x="91964" y="9724"/>
                </a:cubicBezTo>
                <a:cubicBezTo>
                  <a:pt x="80969" y="9724"/>
                  <a:pt x="69949" y="8720"/>
                  <a:pt x="58984" y="7496"/>
                </a:cubicBezTo>
                <a:cubicBezTo>
                  <a:pt x="49140" y="6366"/>
                  <a:pt x="39377" y="4914"/>
                  <a:pt x="29694" y="3139"/>
                </a:cubicBezTo>
                <a:cubicBezTo>
                  <a:pt x="29011" y="3007"/>
                  <a:pt x="28310" y="2945"/>
                  <a:pt x="27606" y="2945"/>
                </a:cubicBezTo>
                <a:cubicBezTo>
                  <a:pt x="26150" y="2945"/>
                  <a:pt x="24680" y="3214"/>
                  <a:pt x="23320" y="3704"/>
                </a:cubicBezTo>
                <a:cubicBezTo>
                  <a:pt x="22755" y="3623"/>
                  <a:pt x="22190" y="3542"/>
                  <a:pt x="21625" y="3542"/>
                </a:cubicBezTo>
                <a:cubicBezTo>
                  <a:pt x="18398" y="3623"/>
                  <a:pt x="14525" y="5560"/>
                  <a:pt x="12023" y="7335"/>
                </a:cubicBezTo>
                <a:cubicBezTo>
                  <a:pt x="8392" y="9594"/>
                  <a:pt x="5326" y="12580"/>
                  <a:pt x="2905" y="16130"/>
                </a:cubicBezTo>
                <a:cubicBezTo>
                  <a:pt x="1292" y="18712"/>
                  <a:pt x="1" y="21294"/>
                  <a:pt x="162" y="24441"/>
                </a:cubicBezTo>
                <a:lnTo>
                  <a:pt x="3874" y="92543"/>
                </a:lnTo>
                <a:lnTo>
                  <a:pt x="7505" y="160644"/>
                </a:lnTo>
                <a:cubicBezTo>
                  <a:pt x="8231" y="173474"/>
                  <a:pt x="8876" y="186223"/>
                  <a:pt x="9603" y="199052"/>
                </a:cubicBezTo>
                <a:cubicBezTo>
                  <a:pt x="9764" y="200424"/>
                  <a:pt x="10813" y="201634"/>
                  <a:pt x="12185" y="202038"/>
                </a:cubicBezTo>
                <a:cubicBezTo>
                  <a:pt x="12945" y="202245"/>
                  <a:pt x="13721" y="202349"/>
                  <a:pt x="14492" y="202349"/>
                </a:cubicBezTo>
                <a:cubicBezTo>
                  <a:pt x="15521" y="202349"/>
                  <a:pt x="16542" y="202165"/>
                  <a:pt x="17510" y="201796"/>
                </a:cubicBezTo>
                <a:cubicBezTo>
                  <a:pt x="18640" y="201554"/>
                  <a:pt x="19689" y="201312"/>
                  <a:pt x="20818" y="201070"/>
                </a:cubicBezTo>
                <a:cubicBezTo>
                  <a:pt x="26017" y="200267"/>
                  <a:pt x="31246" y="199947"/>
                  <a:pt x="36486" y="199947"/>
                </a:cubicBezTo>
                <a:cubicBezTo>
                  <a:pt x="43363" y="199947"/>
                  <a:pt x="50259" y="200498"/>
                  <a:pt x="57128" y="201231"/>
                </a:cubicBezTo>
                <a:cubicBezTo>
                  <a:pt x="66650" y="202361"/>
                  <a:pt x="76171" y="203813"/>
                  <a:pt x="85692" y="204781"/>
                </a:cubicBezTo>
                <a:cubicBezTo>
                  <a:pt x="95133" y="205830"/>
                  <a:pt x="104654" y="206557"/>
                  <a:pt x="114095" y="207121"/>
                </a:cubicBezTo>
                <a:cubicBezTo>
                  <a:pt x="123616" y="207646"/>
                  <a:pt x="133137" y="207908"/>
                  <a:pt x="142649" y="207908"/>
                </a:cubicBezTo>
                <a:cubicBezTo>
                  <a:pt x="152160" y="207908"/>
                  <a:pt x="161661" y="207646"/>
                  <a:pt x="171142" y="207121"/>
                </a:cubicBezTo>
                <a:cubicBezTo>
                  <a:pt x="181873" y="206557"/>
                  <a:pt x="192605" y="205669"/>
                  <a:pt x="203256" y="204459"/>
                </a:cubicBezTo>
                <a:cubicBezTo>
                  <a:pt x="208904" y="203813"/>
                  <a:pt x="213826" y="200424"/>
                  <a:pt x="217861" y="196470"/>
                </a:cubicBezTo>
                <a:cubicBezTo>
                  <a:pt x="219797" y="194695"/>
                  <a:pt x="221411" y="192597"/>
                  <a:pt x="222783" y="190338"/>
                </a:cubicBezTo>
                <a:cubicBezTo>
                  <a:pt x="223832" y="188482"/>
                  <a:pt x="225203" y="185739"/>
                  <a:pt x="224639" y="183560"/>
                </a:cubicBezTo>
                <a:cubicBezTo>
                  <a:pt x="220443" y="166293"/>
                  <a:pt x="218910" y="148460"/>
                  <a:pt x="218829" y="130709"/>
                </a:cubicBezTo>
                <a:cubicBezTo>
                  <a:pt x="218748" y="125948"/>
                  <a:pt x="218829" y="121187"/>
                  <a:pt x="218990" y="116427"/>
                </a:cubicBezTo>
                <a:cubicBezTo>
                  <a:pt x="219878" y="87136"/>
                  <a:pt x="223025" y="57846"/>
                  <a:pt x="222057" y="28556"/>
                </a:cubicBezTo>
                <a:cubicBezTo>
                  <a:pt x="221814" y="20326"/>
                  <a:pt x="221250" y="12176"/>
                  <a:pt x="220120" y="4026"/>
                </a:cubicBezTo>
                <a:cubicBezTo>
                  <a:pt x="219797" y="1444"/>
                  <a:pt x="217215" y="799"/>
                  <a:pt x="215117" y="718"/>
                </a:cubicBezTo>
                <a:cubicBezTo>
                  <a:pt x="204739" y="334"/>
                  <a:pt x="194413" y="0"/>
                  <a:pt x="184056" y="0"/>
                </a:cubicBezTo>
                <a:close/>
              </a:path>
            </a:pathLst>
          </a:cu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/>
          <p:nvPr/>
        </p:nvSpPr>
        <p:spPr>
          <a:xfrm rot="10800000" flipH="1">
            <a:off x="775590" y="2702269"/>
            <a:ext cx="124988" cy="109152"/>
          </a:xfrm>
          <a:custGeom>
            <a:avLst/>
            <a:gdLst/>
            <a:ahLst/>
            <a:cxnLst/>
            <a:rect l="l" t="t" r="r" b="b"/>
            <a:pathLst>
              <a:path w="225204" h="207909" extrusionOk="0">
                <a:moveTo>
                  <a:pt x="184056" y="0"/>
                </a:moveTo>
                <a:cubicBezTo>
                  <a:pt x="181367" y="0"/>
                  <a:pt x="178677" y="23"/>
                  <a:pt x="175983" y="73"/>
                </a:cubicBezTo>
                <a:cubicBezTo>
                  <a:pt x="162347" y="315"/>
                  <a:pt x="148791" y="1606"/>
                  <a:pt x="135316" y="4026"/>
                </a:cubicBezTo>
                <a:cubicBezTo>
                  <a:pt x="128699" y="5156"/>
                  <a:pt x="122164" y="6689"/>
                  <a:pt x="115466" y="7900"/>
                </a:cubicBezTo>
                <a:cubicBezTo>
                  <a:pt x="107665" y="9211"/>
                  <a:pt x="99821" y="9724"/>
                  <a:pt x="91964" y="9724"/>
                </a:cubicBezTo>
                <a:cubicBezTo>
                  <a:pt x="80969" y="9724"/>
                  <a:pt x="69949" y="8720"/>
                  <a:pt x="58984" y="7496"/>
                </a:cubicBezTo>
                <a:cubicBezTo>
                  <a:pt x="49140" y="6366"/>
                  <a:pt x="39377" y="4914"/>
                  <a:pt x="29694" y="3139"/>
                </a:cubicBezTo>
                <a:cubicBezTo>
                  <a:pt x="29011" y="3007"/>
                  <a:pt x="28310" y="2945"/>
                  <a:pt x="27606" y="2945"/>
                </a:cubicBezTo>
                <a:cubicBezTo>
                  <a:pt x="26150" y="2945"/>
                  <a:pt x="24680" y="3214"/>
                  <a:pt x="23320" y="3704"/>
                </a:cubicBezTo>
                <a:cubicBezTo>
                  <a:pt x="22755" y="3623"/>
                  <a:pt x="22190" y="3542"/>
                  <a:pt x="21625" y="3542"/>
                </a:cubicBezTo>
                <a:cubicBezTo>
                  <a:pt x="18398" y="3623"/>
                  <a:pt x="14525" y="5560"/>
                  <a:pt x="12023" y="7335"/>
                </a:cubicBezTo>
                <a:cubicBezTo>
                  <a:pt x="8392" y="9594"/>
                  <a:pt x="5326" y="12580"/>
                  <a:pt x="2905" y="16130"/>
                </a:cubicBezTo>
                <a:cubicBezTo>
                  <a:pt x="1292" y="18712"/>
                  <a:pt x="1" y="21294"/>
                  <a:pt x="162" y="24441"/>
                </a:cubicBezTo>
                <a:lnTo>
                  <a:pt x="3874" y="92543"/>
                </a:lnTo>
                <a:lnTo>
                  <a:pt x="7505" y="160644"/>
                </a:lnTo>
                <a:cubicBezTo>
                  <a:pt x="8231" y="173474"/>
                  <a:pt x="8876" y="186223"/>
                  <a:pt x="9603" y="199052"/>
                </a:cubicBezTo>
                <a:cubicBezTo>
                  <a:pt x="9764" y="200424"/>
                  <a:pt x="10813" y="201634"/>
                  <a:pt x="12185" y="202038"/>
                </a:cubicBezTo>
                <a:cubicBezTo>
                  <a:pt x="12945" y="202245"/>
                  <a:pt x="13721" y="202349"/>
                  <a:pt x="14492" y="202349"/>
                </a:cubicBezTo>
                <a:cubicBezTo>
                  <a:pt x="15521" y="202349"/>
                  <a:pt x="16542" y="202165"/>
                  <a:pt x="17510" y="201796"/>
                </a:cubicBezTo>
                <a:cubicBezTo>
                  <a:pt x="18640" y="201554"/>
                  <a:pt x="19689" y="201312"/>
                  <a:pt x="20818" y="201070"/>
                </a:cubicBezTo>
                <a:cubicBezTo>
                  <a:pt x="26017" y="200267"/>
                  <a:pt x="31246" y="199947"/>
                  <a:pt x="36486" y="199947"/>
                </a:cubicBezTo>
                <a:cubicBezTo>
                  <a:pt x="43363" y="199947"/>
                  <a:pt x="50259" y="200498"/>
                  <a:pt x="57128" y="201231"/>
                </a:cubicBezTo>
                <a:cubicBezTo>
                  <a:pt x="66650" y="202361"/>
                  <a:pt x="76171" y="203813"/>
                  <a:pt x="85692" y="204781"/>
                </a:cubicBezTo>
                <a:cubicBezTo>
                  <a:pt x="95133" y="205830"/>
                  <a:pt x="104654" y="206557"/>
                  <a:pt x="114095" y="207121"/>
                </a:cubicBezTo>
                <a:cubicBezTo>
                  <a:pt x="123616" y="207646"/>
                  <a:pt x="133137" y="207908"/>
                  <a:pt x="142649" y="207908"/>
                </a:cubicBezTo>
                <a:cubicBezTo>
                  <a:pt x="152160" y="207908"/>
                  <a:pt x="161661" y="207646"/>
                  <a:pt x="171142" y="207121"/>
                </a:cubicBezTo>
                <a:cubicBezTo>
                  <a:pt x="181873" y="206557"/>
                  <a:pt x="192605" y="205669"/>
                  <a:pt x="203256" y="204459"/>
                </a:cubicBezTo>
                <a:cubicBezTo>
                  <a:pt x="208904" y="203813"/>
                  <a:pt x="213826" y="200424"/>
                  <a:pt x="217861" y="196470"/>
                </a:cubicBezTo>
                <a:cubicBezTo>
                  <a:pt x="219797" y="194695"/>
                  <a:pt x="221411" y="192597"/>
                  <a:pt x="222783" y="190338"/>
                </a:cubicBezTo>
                <a:cubicBezTo>
                  <a:pt x="223832" y="188482"/>
                  <a:pt x="225203" y="185739"/>
                  <a:pt x="224639" y="183560"/>
                </a:cubicBezTo>
                <a:cubicBezTo>
                  <a:pt x="220443" y="166293"/>
                  <a:pt x="218910" y="148460"/>
                  <a:pt x="218829" y="130709"/>
                </a:cubicBezTo>
                <a:cubicBezTo>
                  <a:pt x="218748" y="125948"/>
                  <a:pt x="218829" y="121187"/>
                  <a:pt x="218990" y="116427"/>
                </a:cubicBezTo>
                <a:cubicBezTo>
                  <a:pt x="219878" y="87136"/>
                  <a:pt x="223025" y="57846"/>
                  <a:pt x="222057" y="28556"/>
                </a:cubicBezTo>
                <a:cubicBezTo>
                  <a:pt x="221814" y="20326"/>
                  <a:pt x="221250" y="12176"/>
                  <a:pt x="220120" y="4026"/>
                </a:cubicBezTo>
                <a:cubicBezTo>
                  <a:pt x="219797" y="1444"/>
                  <a:pt x="217215" y="799"/>
                  <a:pt x="215117" y="718"/>
                </a:cubicBezTo>
                <a:cubicBezTo>
                  <a:pt x="204739" y="334"/>
                  <a:pt x="194413" y="0"/>
                  <a:pt x="184056" y="0"/>
                </a:cubicBezTo>
                <a:close/>
              </a:path>
            </a:pathLst>
          </a:cu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3538117" y="2281614"/>
            <a:ext cx="10122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活动后</a:t>
            </a:r>
            <a:endParaRPr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633062" y="2672781"/>
            <a:ext cx="2494800" cy="21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现场活动结束时，请参与者填写反馈表格</a:t>
            </a:r>
            <a:endParaRPr sz="9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在公众号发布活动总结</a:t>
            </a:r>
            <a:endParaRPr sz="9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进行活动费用报销</a:t>
            </a:r>
            <a:endParaRPr sz="9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3" name="Google Shape;183;p32"/>
          <p:cNvSpPr/>
          <p:nvPr/>
        </p:nvSpPr>
        <p:spPr>
          <a:xfrm rot="10800000" flipH="1">
            <a:off x="3470504" y="3240910"/>
            <a:ext cx="124988" cy="109152"/>
          </a:xfrm>
          <a:custGeom>
            <a:avLst/>
            <a:gdLst/>
            <a:ahLst/>
            <a:cxnLst/>
            <a:rect l="l" t="t" r="r" b="b"/>
            <a:pathLst>
              <a:path w="225204" h="207909" extrusionOk="0">
                <a:moveTo>
                  <a:pt x="184056" y="0"/>
                </a:moveTo>
                <a:cubicBezTo>
                  <a:pt x="181367" y="0"/>
                  <a:pt x="178677" y="23"/>
                  <a:pt x="175983" y="73"/>
                </a:cubicBezTo>
                <a:cubicBezTo>
                  <a:pt x="162347" y="315"/>
                  <a:pt x="148791" y="1606"/>
                  <a:pt x="135316" y="4026"/>
                </a:cubicBezTo>
                <a:cubicBezTo>
                  <a:pt x="128699" y="5156"/>
                  <a:pt x="122164" y="6689"/>
                  <a:pt x="115466" y="7900"/>
                </a:cubicBezTo>
                <a:cubicBezTo>
                  <a:pt x="107665" y="9211"/>
                  <a:pt x="99821" y="9724"/>
                  <a:pt x="91964" y="9724"/>
                </a:cubicBezTo>
                <a:cubicBezTo>
                  <a:pt x="80969" y="9724"/>
                  <a:pt x="69949" y="8720"/>
                  <a:pt x="58984" y="7496"/>
                </a:cubicBezTo>
                <a:cubicBezTo>
                  <a:pt x="49140" y="6366"/>
                  <a:pt x="39377" y="4914"/>
                  <a:pt x="29694" y="3139"/>
                </a:cubicBezTo>
                <a:cubicBezTo>
                  <a:pt x="29011" y="3007"/>
                  <a:pt x="28310" y="2945"/>
                  <a:pt x="27606" y="2945"/>
                </a:cubicBezTo>
                <a:cubicBezTo>
                  <a:pt x="26150" y="2945"/>
                  <a:pt x="24680" y="3214"/>
                  <a:pt x="23320" y="3704"/>
                </a:cubicBezTo>
                <a:cubicBezTo>
                  <a:pt x="22755" y="3623"/>
                  <a:pt x="22190" y="3542"/>
                  <a:pt x="21625" y="3542"/>
                </a:cubicBezTo>
                <a:cubicBezTo>
                  <a:pt x="18398" y="3623"/>
                  <a:pt x="14525" y="5560"/>
                  <a:pt x="12023" y="7335"/>
                </a:cubicBezTo>
                <a:cubicBezTo>
                  <a:pt x="8392" y="9594"/>
                  <a:pt x="5326" y="12580"/>
                  <a:pt x="2905" y="16130"/>
                </a:cubicBezTo>
                <a:cubicBezTo>
                  <a:pt x="1292" y="18712"/>
                  <a:pt x="1" y="21294"/>
                  <a:pt x="162" y="24441"/>
                </a:cubicBezTo>
                <a:lnTo>
                  <a:pt x="3874" y="92543"/>
                </a:lnTo>
                <a:lnTo>
                  <a:pt x="7505" y="160644"/>
                </a:lnTo>
                <a:cubicBezTo>
                  <a:pt x="8231" y="173474"/>
                  <a:pt x="8876" y="186223"/>
                  <a:pt x="9603" y="199052"/>
                </a:cubicBezTo>
                <a:cubicBezTo>
                  <a:pt x="9764" y="200424"/>
                  <a:pt x="10813" y="201634"/>
                  <a:pt x="12185" y="202038"/>
                </a:cubicBezTo>
                <a:cubicBezTo>
                  <a:pt x="12945" y="202245"/>
                  <a:pt x="13721" y="202349"/>
                  <a:pt x="14492" y="202349"/>
                </a:cubicBezTo>
                <a:cubicBezTo>
                  <a:pt x="15521" y="202349"/>
                  <a:pt x="16542" y="202165"/>
                  <a:pt x="17510" y="201796"/>
                </a:cubicBezTo>
                <a:cubicBezTo>
                  <a:pt x="18640" y="201554"/>
                  <a:pt x="19689" y="201312"/>
                  <a:pt x="20818" y="201070"/>
                </a:cubicBezTo>
                <a:cubicBezTo>
                  <a:pt x="26017" y="200267"/>
                  <a:pt x="31246" y="199947"/>
                  <a:pt x="36486" y="199947"/>
                </a:cubicBezTo>
                <a:cubicBezTo>
                  <a:pt x="43363" y="199947"/>
                  <a:pt x="50259" y="200498"/>
                  <a:pt x="57128" y="201231"/>
                </a:cubicBezTo>
                <a:cubicBezTo>
                  <a:pt x="66650" y="202361"/>
                  <a:pt x="76171" y="203813"/>
                  <a:pt x="85692" y="204781"/>
                </a:cubicBezTo>
                <a:cubicBezTo>
                  <a:pt x="95133" y="205830"/>
                  <a:pt x="104654" y="206557"/>
                  <a:pt x="114095" y="207121"/>
                </a:cubicBezTo>
                <a:cubicBezTo>
                  <a:pt x="123616" y="207646"/>
                  <a:pt x="133137" y="207908"/>
                  <a:pt x="142649" y="207908"/>
                </a:cubicBezTo>
                <a:cubicBezTo>
                  <a:pt x="152160" y="207908"/>
                  <a:pt x="161661" y="207646"/>
                  <a:pt x="171142" y="207121"/>
                </a:cubicBezTo>
                <a:cubicBezTo>
                  <a:pt x="181873" y="206557"/>
                  <a:pt x="192605" y="205669"/>
                  <a:pt x="203256" y="204459"/>
                </a:cubicBezTo>
                <a:cubicBezTo>
                  <a:pt x="208904" y="203813"/>
                  <a:pt x="213826" y="200424"/>
                  <a:pt x="217861" y="196470"/>
                </a:cubicBezTo>
                <a:cubicBezTo>
                  <a:pt x="219797" y="194695"/>
                  <a:pt x="221411" y="192597"/>
                  <a:pt x="222783" y="190338"/>
                </a:cubicBezTo>
                <a:cubicBezTo>
                  <a:pt x="223832" y="188482"/>
                  <a:pt x="225203" y="185739"/>
                  <a:pt x="224639" y="183560"/>
                </a:cubicBezTo>
                <a:cubicBezTo>
                  <a:pt x="220443" y="166293"/>
                  <a:pt x="218910" y="148460"/>
                  <a:pt x="218829" y="130709"/>
                </a:cubicBezTo>
                <a:cubicBezTo>
                  <a:pt x="218748" y="125948"/>
                  <a:pt x="218829" y="121187"/>
                  <a:pt x="218990" y="116427"/>
                </a:cubicBezTo>
                <a:cubicBezTo>
                  <a:pt x="219878" y="87136"/>
                  <a:pt x="223025" y="57846"/>
                  <a:pt x="222057" y="28556"/>
                </a:cubicBezTo>
                <a:cubicBezTo>
                  <a:pt x="221814" y="20326"/>
                  <a:pt x="221250" y="12176"/>
                  <a:pt x="220120" y="4026"/>
                </a:cubicBezTo>
                <a:cubicBezTo>
                  <a:pt x="219797" y="1444"/>
                  <a:pt x="217215" y="799"/>
                  <a:pt x="215117" y="718"/>
                </a:cubicBezTo>
                <a:cubicBezTo>
                  <a:pt x="204739" y="334"/>
                  <a:pt x="194413" y="0"/>
                  <a:pt x="184056" y="0"/>
                </a:cubicBezTo>
                <a:close/>
              </a:path>
            </a:pathLst>
          </a:custGeom>
          <a:noFill/>
          <a:ln w="9525" cap="flat" cmpd="sng">
            <a:solidFill>
              <a:srgbClr val="185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3470504" y="2971589"/>
            <a:ext cx="124988" cy="109152"/>
          </a:xfrm>
          <a:custGeom>
            <a:avLst/>
            <a:gdLst/>
            <a:ahLst/>
            <a:cxnLst/>
            <a:rect l="l" t="t" r="r" b="b"/>
            <a:pathLst>
              <a:path w="225204" h="207909" extrusionOk="0">
                <a:moveTo>
                  <a:pt x="184056" y="0"/>
                </a:moveTo>
                <a:cubicBezTo>
                  <a:pt x="181367" y="0"/>
                  <a:pt x="178677" y="23"/>
                  <a:pt x="175983" y="73"/>
                </a:cubicBezTo>
                <a:cubicBezTo>
                  <a:pt x="162347" y="315"/>
                  <a:pt x="148791" y="1606"/>
                  <a:pt x="135316" y="4026"/>
                </a:cubicBezTo>
                <a:cubicBezTo>
                  <a:pt x="128699" y="5156"/>
                  <a:pt x="122164" y="6689"/>
                  <a:pt x="115466" y="7900"/>
                </a:cubicBezTo>
                <a:cubicBezTo>
                  <a:pt x="107665" y="9211"/>
                  <a:pt x="99821" y="9724"/>
                  <a:pt x="91964" y="9724"/>
                </a:cubicBezTo>
                <a:cubicBezTo>
                  <a:pt x="80969" y="9724"/>
                  <a:pt x="69949" y="8720"/>
                  <a:pt x="58984" y="7496"/>
                </a:cubicBezTo>
                <a:cubicBezTo>
                  <a:pt x="49140" y="6366"/>
                  <a:pt x="39377" y="4914"/>
                  <a:pt x="29694" y="3139"/>
                </a:cubicBezTo>
                <a:cubicBezTo>
                  <a:pt x="29011" y="3007"/>
                  <a:pt x="28310" y="2945"/>
                  <a:pt x="27606" y="2945"/>
                </a:cubicBezTo>
                <a:cubicBezTo>
                  <a:pt x="26150" y="2945"/>
                  <a:pt x="24680" y="3214"/>
                  <a:pt x="23320" y="3704"/>
                </a:cubicBezTo>
                <a:cubicBezTo>
                  <a:pt x="22755" y="3623"/>
                  <a:pt x="22190" y="3542"/>
                  <a:pt x="21625" y="3542"/>
                </a:cubicBezTo>
                <a:cubicBezTo>
                  <a:pt x="18398" y="3623"/>
                  <a:pt x="14525" y="5560"/>
                  <a:pt x="12023" y="7335"/>
                </a:cubicBezTo>
                <a:cubicBezTo>
                  <a:pt x="8392" y="9594"/>
                  <a:pt x="5326" y="12580"/>
                  <a:pt x="2905" y="16130"/>
                </a:cubicBezTo>
                <a:cubicBezTo>
                  <a:pt x="1292" y="18712"/>
                  <a:pt x="1" y="21294"/>
                  <a:pt x="162" y="24441"/>
                </a:cubicBezTo>
                <a:lnTo>
                  <a:pt x="3874" y="92543"/>
                </a:lnTo>
                <a:lnTo>
                  <a:pt x="7505" y="160644"/>
                </a:lnTo>
                <a:cubicBezTo>
                  <a:pt x="8231" y="173474"/>
                  <a:pt x="8876" y="186223"/>
                  <a:pt x="9603" y="199052"/>
                </a:cubicBezTo>
                <a:cubicBezTo>
                  <a:pt x="9764" y="200424"/>
                  <a:pt x="10813" y="201634"/>
                  <a:pt x="12185" y="202038"/>
                </a:cubicBezTo>
                <a:cubicBezTo>
                  <a:pt x="12945" y="202245"/>
                  <a:pt x="13721" y="202349"/>
                  <a:pt x="14492" y="202349"/>
                </a:cubicBezTo>
                <a:cubicBezTo>
                  <a:pt x="15521" y="202349"/>
                  <a:pt x="16542" y="202165"/>
                  <a:pt x="17510" y="201796"/>
                </a:cubicBezTo>
                <a:cubicBezTo>
                  <a:pt x="18640" y="201554"/>
                  <a:pt x="19689" y="201312"/>
                  <a:pt x="20818" y="201070"/>
                </a:cubicBezTo>
                <a:cubicBezTo>
                  <a:pt x="26017" y="200267"/>
                  <a:pt x="31246" y="199947"/>
                  <a:pt x="36486" y="199947"/>
                </a:cubicBezTo>
                <a:cubicBezTo>
                  <a:pt x="43363" y="199947"/>
                  <a:pt x="50259" y="200498"/>
                  <a:pt x="57128" y="201231"/>
                </a:cubicBezTo>
                <a:cubicBezTo>
                  <a:pt x="66650" y="202361"/>
                  <a:pt x="76171" y="203813"/>
                  <a:pt x="85692" y="204781"/>
                </a:cubicBezTo>
                <a:cubicBezTo>
                  <a:pt x="95133" y="205830"/>
                  <a:pt x="104654" y="206557"/>
                  <a:pt x="114095" y="207121"/>
                </a:cubicBezTo>
                <a:cubicBezTo>
                  <a:pt x="123616" y="207646"/>
                  <a:pt x="133137" y="207908"/>
                  <a:pt x="142649" y="207908"/>
                </a:cubicBezTo>
                <a:cubicBezTo>
                  <a:pt x="152160" y="207908"/>
                  <a:pt x="161661" y="207646"/>
                  <a:pt x="171142" y="207121"/>
                </a:cubicBezTo>
                <a:cubicBezTo>
                  <a:pt x="181873" y="206557"/>
                  <a:pt x="192605" y="205669"/>
                  <a:pt x="203256" y="204459"/>
                </a:cubicBezTo>
                <a:cubicBezTo>
                  <a:pt x="208904" y="203813"/>
                  <a:pt x="213826" y="200424"/>
                  <a:pt x="217861" y="196470"/>
                </a:cubicBezTo>
                <a:cubicBezTo>
                  <a:pt x="219797" y="194695"/>
                  <a:pt x="221411" y="192597"/>
                  <a:pt x="222783" y="190338"/>
                </a:cubicBezTo>
                <a:cubicBezTo>
                  <a:pt x="223832" y="188482"/>
                  <a:pt x="225203" y="185739"/>
                  <a:pt x="224639" y="183560"/>
                </a:cubicBezTo>
                <a:cubicBezTo>
                  <a:pt x="220443" y="166293"/>
                  <a:pt x="218910" y="148460"/>
                  <a:pt x="218829" y="130709"/>
                </a:cubicBezTo>
                <a:cubicBezTo>
                  <a:pt x="218748" y="125948"/>
                  <a:pt x="218829" y="121187"/>
                  <a:pt x="218990" y="116427"/>
                </a:cubicBezTo>
                <a:cubicBezTo>
                  <a:pt x="219878" y="87136"/>
                  <a:pt x="223025" y="57846"/>
                  <a:pt x="222057" y="28556"/>
                </a:cubicBezTo>
                <a:cubicBezTo>
                  <a:pt x="221814" y="20326"/>
                  <a:pt x="221250" y="12176"/>
                  <a:pt x="220120" y="4026"/>
                </a:cubicBezTo>
                <a:cubicBezTo>
                  <a:pt x="219797" y="1444"/>
                  <a:pt x="217215" y="799"/>
                  <a:pt x="215117" y="718"/>
                </a:cubicBezTo>
                <a:cubicBezTo>
                  <a:pt x="204739" y="334"/>
                  <a:pt x="194413" y="0"/>
                  <a:pt x="184056" y="0"/>
                </a:cubicBezTo>
                <a:close/>
              </a:path>
            </a:pathLst>
          </a:custGeom>
          <a:noFill/>
          <a:ln w="9525" cap="flat" cmpd="sng">
            <a:solidFill>
              <a:srgbClr val="185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/>
          <p:nvPr/>
        </p:nvSpPr>
        <p:spPr>
          <a:xfrm rot="10800000" flipH="1">
            <a:off x="3470504" y="2702269"/>
            <a:ext cx="124988" cy="109152"/>
          </a:xfrm>
          <a:custGeom>
            <a:avLst/>
            <a:gdLst/>
            <a:ahLst/>
            <a:cxnLst/>
            <a:rect l="l" t="t" r="r" b="b"/>
            <a:pathLst>
              <a:path w="225204" h="207909" extrusionOk="0">
                <a:moveTo>
                  <a:pt x="184056" y="0"/>
                </a:moveTo>
                <a:cubicBezTo>
                  <a:pt x="181367" y="0"/>
                  <a:pt x="178677" y="23"/>
                  <a:pt x="175983" y="73"/>
                </a:cubicBezTo>
                <a:cubicBezTo>
                  <a:pt x="162347" y="315"/>
                  <a:pt x="148791" y="1606"/>
                  <a:pt x="135316" y="4026"/>
                </a:cubicBezTo>
                <a:cubicBezTo>
                  <a:pt x="128699" y="5156"/>
                  <a:pt x="122164" y="6689"/>
                  <a:pt x="115466" y="7900"/>
                </a:cubicBezTo>
                <a:cubicBezTo>
                  <a:pt x="107665" y="9211"/>
                  <a:pt x="99821" y="9724"/>
                  <a:pt x="91964" y="9724"/>
                </a:cubicBezTo>
                <a:cubicBezTo>
                  <a:pt x="80969" y="9724"/>
                  <a:pt x="69949" y="8720"/>
                  <a:pt x="58984" y="7496"/>
                </a:cubicBezTo>
                <a:cubicBezTo>
                  <a:pt x="49140" y="6366"/>
                  <a:pt x="39377" y="4914"/>
                  <a:pt x="29694" y="3139"/>
                </a:cubicBezTo>
                <a:cubicBezTo>
                  <a:pt x="29011" y="3007"/>
                  <a:pt x="28310" y="2945"/>
                  <a:pt x="27606" y="2945"/>
                </a:cubicBezTo>
                <a:cubicBezTo>
                  <a:pt x="26150" y="2945"/>
                  <a:pt x="24680" y="3214"/>
                  <a:pt x="23320" y="3704"/>
                </a:cubicBezTo>
                <a:cubicBezTo>
                  <a:pt x="22755" y="3623"/>
                  <a:pt x="22190" y="3542"/>
                  <a:pt x="21625" y="3542"/>
                </a:cubicBezTo>
                <a:cubicBezTo>
                  <a:pt x="18398" y="3623"/>
                  <a:pt x="14525" y="5560"/>
                  <a:pt x="12023" y="7335"/>
                </a:cubicBezTo>
                <a:cubicBezTo>
                  <a:pt x="8392" y="9594"/>
                  <a:pt x="5326" y="12580"/>
                  <a:pt x="2905" y="16130"/>
                </a:cubicBezTo>
                <a:cubicBezTo>
                  <a:pt x="1292" y="18712"/>
                  <a:pt x="1" y="21294"/>
                  <a:pt x="162" y="24441"/>
                </a:cubicBezTo>
                <a:lnTo>
                  <a:pt x="3874" y="92543"/>
                </a:lnTo>
                <a:lnTo>
                  <a:pt x="7505" y="160644"/>
                </a:lnTo>
                <a:cubicBezTo>
                  <a:pt x="8231" y="173474"/>
                  <a:pt x="8876" y="186223"/>
                  <a:pt x="9603" y="199052"/>
                </a:cubicBezTo>
                <a:cubicBezTo>
                  <a:pt x="9764" y="200424"/>
                  <a:pt x="10813" y="201634"/>
                  <a:pt x="12185" y="202038"/>
                </a:cubicBezTo>
                <a:cubicBezTo>
                  <a:pt x="12945" y="202245"/>
                  <a:pt x="13721" y="202349"/>
                  <a:pt x="14492" y="202349"/>
                </a:cubicBezTo>
                <a:cubicBezTo>
                  <a:pt x="15521" y="202349"/>
                  <a:pt x="16542" y="202165"/>
                  <a:pt x="17510" y="201796"/>
                </a:cubicBezTo>
                <a:cubicBezTo>
                  <a:pt x="18640" y="201554"/>
                  <a:pt x="19689" y="201312"/>
                  <a:pt x="20818" y="201070"/>
                </a:cubicBezTo>
                <a:cubicBezTo>
                  <a:pt x="26017" y="200267"/>
                  <a:pt x="31246" y="199947"/>
                  <a:pt x="36486" y="199947"/>
                </a:cubicBezTo>
                <a:cubicBezTo>
                  <a:pt x="43363" y="199947"/>
                  <a:pt x="50259" y="200498"/>
                  <a:pt x="57128" y="201231"/>
                </a:cubicBezTo>
                <a:cubicBezTo>
                  <a:pt x="66650" y="202361"/>
                  <a:pt x="76171" y="203813"/>
                  <a:pt x="85692" y="204781"/>
                </a:cubicBezTo>
                <a:cubicBezTo>
                  <a:pt x="95133" y="205830"/>
                  <a:pt x="104654" y="206557"/>
                  <a:pt x="114095" y="207121"/>
                </a:cubicBezTo>
                <a:cubicBezTo>
                  <a:pt x="123616" y="207646"/>
                  <a:pt x="133137" y="207908"/>
                  <a:pt x="142649" y="207908"/>
                </a:cubicBezTo>
                <a:cubicBezTo>
                  <a:pt x="152160" y="207908"/>
                  <a:pt x="161661" y="207646"/>
                  <a:pt x="171142" y="207121"/>
                </a:cubicBezTo>
                <a:cubicBezTo>
                  <a:pt x="181873" y="206557"/>
                  <a:pt x="192605" y="205669"/>
                  <a:pt x="203256" y="204459"/>
                </a:cubicBezTo>
                <a:cubicBezTo>
                  <a:pt x="208904" y="203813"/>
                  <a:pt x="213826" y="200424"/>
                  <a:pt x="217861" y="196470"/>
                </a:cubicBezTo>
                <a:cubicBezTo>
                  <a:pt x="219797" y="194695"/>
                  <a:pt x="221411" y="192597"/>
                  <a:pt x="222783" y="190338"/>
                </a:cubicBezTo>
                <a:cubicBezTo>
                  <a:pt x="223832" y="188482"/>
                  <a:pt x="225203" y="185739"/>
                  <a:pt x="224639" y="183560"/>
                </a:cubicBezTo>
                <a:cubicBezTo>
                  <a:pt x="220443" y="166293"/>
                  <a:pt x="218910" y="148460"/>
                  <a:pt x="218829" y="130709"/>
                </a:cubicBezTo>
                <a:cubicBezTo>
                  <a:pt x="218748" y="125948"/>
                  <a:pt x="218829" y="121187"/>
                  <a:pt x="218990" y="116427"/>
                </a:cubicBezTo>
                <a:cubicBezTo>
                  <a:pt x="219878" y="87136"/>
                  <a:pt x="223025" y="57846"/>
                  <a:pt x="222057" y="28556"/>
                </a:cubicBezTo>
                <a:cubicBezTo>
                  <a:pt x="221814" y="20326"/>
                  <a:pt x="221250" y="12176"/>
                  <a:pt x="220120" y="4026"/>
                </a:cubicBezTo>
                <a:cubicBezTo>
                  <a:pt x="219797" y="1444"/>
                  <a:pt x="217215" y="799"/>
                  <a:pt x="215117" y="718"/>
                </a:cubicBezTo>
                <a:cubicBezTo>
                  <a:pt x="204739" y="334"/>
                  <a:pt x="194413" y="0"/>
                  <a:pt x="184056" y="0"/>
                </a:cubicBezTo>
                <a:close/>
              </a:path>
            </a:pathLst>
          </a:custGeom>
          <a:noFill/>
          <a:ln w="9525" cap="flat" cmpd="sng">
            <a:solidFill>
              <a:srgbClr val="185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7;p30">
            <a:extLst>
              <a:ext uri="{FF2B5EF4-FFF2-40B4-BE49-F238E27FC236}">
                <a16:creationId xmlns:a16="http://schemas.microsoft.com/office/drawing/2014/main" id="{A316E97B-DCAA-48F5-B86A-45CCDEBFAA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TFUG</a:t>
            </a:r>
            <a:r>
              <a:rPr lang="zh-CN" altLang="en-US" dirty="0"/>
              <a:t>成都社区</a:t>
            </a:r>
            <a:endParaRPr dirty="0"/>
          </a:p>
        </p:txBody>
      </p:sp>
      <p:sp>
        <p:nvSpPr>
          <p:cNvPr id="19" name="Google Shape;158;p30">
            <a:extLst>
              <a:ext uri="{FF2B5EF4-FFF2-40B4-BE49-F238E27FC236}">
                <a16:creationId xmlns:a16="http://schemas.microsoft.com/office/drawing/2014/main" id="{077DC664-C42B-4A8E-8D06-CBAEACE571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/>
              <a:t>活动准备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TFUG</a:t>
            </a:r>
            <a:r>
              <a:rPr lang="zh-CN" altLang="en-US" dirty="0"/>
              <a:t>成都社区</a:t>
            </a: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社区</a:t>
            </a:r>
            <a:r>
              <a:rPr lang="zh-CN" altLang="en-US" dirty="0"/>
              <a:t>人员福利</a:t>
            </a:r>
            <a:endParaRPr dirty="0"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2"/>
          </p:nvPr>
        </p:nvSpPr>
        <p:spPr>
          <a:xfrm>
            <a:off x="739453" y="1831679"/>
            <a:ext cx="6174000" cy="2831595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人员免费培养和成长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对参与嘉宾和轮值官员进行专业培养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TensorFlow</a:t>
            </a: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，</a:t>
            </a: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GDE</a:t>
            </a: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培养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TensorFlow</a:t>
            </a: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，算法专家</a:t>
            </a: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-theory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indent="0">
              <a:buClr>
                <a:schemeClr val="dk1"/>
              </a:buClr>
              <a:buSzPts val="400"/>
            </a:pP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TensorFlow</a:t>
            </a: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，实践专家</a:t>
            </a: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-coding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653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TFUG</a:t>
            </a:r>
            <a:r>
              <a:rPr lang="zh-CN" altLang="en-US" dirty="0"/>
              <a:t>成都社区</a:t>
            </a: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社区</a:t>
            </a:r>
            <a:r>
              <a:rPr lang="zh-CN" altLang="en-US" dirty="0"/>
              <a:t>项目</a:t>
            </a:r>
            <a:endParaRPr dirty="0"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2"/>
          </p:nvPr>
        </p:nvSpPr>
        <p:spPr>
          <a:xfrm>
            <a:off x="739453" y="1831679"/>
            <a:ext cx="6174000" cy="2831595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社区项目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社区的</a:t>
            </a:r>
            <a:r>
              <a:rPr lang="en-US" altLang="zh-CN" b="1" dirty="0" err="1">
                <a:latin typeface="Google Sans"/>
                <a:ea typeface="Google Sans"/>
                <a:cs typeface="Google Sans"/>
                <a:sym typeface="Google Sans"/>
              </a:rPr>
              <a:t>github</a:t>
            </a: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空间将推荐和宣传大家的一些研究和开发的项目成果。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228600" lvl="0" indent="-228600">
              <a:buClr>
                <a:schemeClr val="dk1"/>
              </a:buClr>
              <a:buSzPts val="4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项目分为已实现项目，构想项目，待完善项目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228600" lvl="0" indent="-228600">
              <a:buClr>
                <a:schemeClr val="dk1"/>
              </a:buClr>
              <a:buSzPts val="4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社区将根据开发者对社区的共享对项目进行推广和宣传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228600" lvl="0" indent="-228600">
              <a:buClr>
                <a:schemeClr val="dk1"/>
              </a:buClr>
              <a:buSzPts val="400"/>
              <a:buFont typeface="Wingdings" panose="05000000000000000000" pitchFamily="2" charset="2"/>
              <a:buChar char="l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       已实现项目成果包含应用场景描述，数据集，训练描述，准确率，开发团队。（是否开源由项目发起团队独立决定）。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       构想项目包含应用场景描述，数据集，项目发起人。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       待完善项目包含应用场景描述，数据集，需完善内容，项目发起人，前期团队。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55695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TFUG</a:t>
            </a:r>
            <a:r>
              <a:rPr lang="zh-CN" altLang="en-US" dirty="0"/>
              <a:t>成都社区</a:t>
            </a: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/>
              <a:t>活动语言建议</a:t>
            </a:r>
            <a:endParaRPr dirty="0"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2"/>
          </p:nvPr>
        </p:nvSpPr>
        <p:spPr>
          <a:xfrm>
            <a:off x="739453" y="1831679"/>
            <a:ext cx="6174000" cy="2831595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鼓励英文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推荐一期中文一期英文的双语活动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或者英语活动周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招募成都地区的英文</a:t>
            </a: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TF</a:t>
            </a: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爱好者或者外国技术爱好者，进行英语分享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zh-CN" altLang="en-US" b="1" dirty="0">
                <a:latin typeface="Google Sans"/>
                <a:ea typeface="Google Sans"/>
                <a:cs typeface="Google Sans"/>
                <a:sym typeface="Google Sans"/>
              </a:rPr>
              <a:t>评年度社区英语达人</a:t>
            </a: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>
              <a:buClr>
                <a:schemeClr val="dk1"/>
              </a:buClr>
              <a:buSzPts val="400"/>
            </a:pPr>
            <a:r>
              <a:rPr lang="en-US" altLang="zh-CN" b="1" dirty="0">
                <a:latin typeface="Google Sans"/>
                <a:ea typeface="Google Sans"/>
                <a:cs typeface="Google Sans"/>
                <a:sym typeface="Google Sans"/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en-US" altLang="zh-CN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9847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707050" y="1798825"/>
            <a:ext cx="7282800" cy="717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TensorFlow</a:t>
            </a:r>
            <a:endParaRPr dirty="0"/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2"/>
          </p:nvPr>
        </p:nvSpPr>
        <p:spPr>
          <a:xfrm>
            <a:off x="726225" y="2779960"/>
            <a:ext cx="7121100" cy="10752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nsorFlo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nsorFlo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333</Words>
  <Application>Microsoft Office PowerPoint</Application>
  <PresentationFormat>全屏显示(16:9)</PresentationFormat>
  <Paragraphs>87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Open Sans</vt:lpstr>
      <vt:lpstr>Roboto Mono</vt:lpstr>
      <vt:lpstr>Wingdings</vt:lpstr>
      <vt:lpstr>Roboto</vt:lpstr>
      <vt:lpstr>Google Sans Medium</vt:lpstr>
      <vt:lpstr>Google Sans</vt:lpstr>
      <vt:lpstr>Simple Light</vt:lpstr>
      <vt:lpstr>TensorFlow</vt:lpstr>
      <vt:lpstr>TensorFlow</vt:lpstr>
      <vt:lpstr>TensorFlow User Groups</vt:lpstr>
      <vt:lpstr>TFUG成都社区</vt:lpstr>
      <vt:lpstr>TFUG成都社区</vt:lpstr>
      <vt:lpstr>TFUG成都社区</vt:lpstr>
      <vt:lpstr>TFUG成都社区</vt:lpstr>
      <vt:lpstr>TFUG成都社区</vt:lpstr>
      <vt:lpstr>TFUG成都社区</vt:lpstr>
      <vt:lpstr>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User Group</dc:title>
  <dc:creator>Administrator</dc:creator>
  <cp:lastModifiedBy>Administrator</cp:lastModifiedBy>
  <cp:revision>83</cp:revision>
  <dcterms:modified xsi:type="dcterms:W3CDTF">2019-08-16T06:14:48Z</dcterms:modified>
</cp:coreProperties>
</file>