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8B1B-0409-264E-99CF-B0458AEA5FFA}" type="datetimeFigureOut">
              <a:rPr lang="en-US" smtClean="0"/>
              <a:t>7/31/11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69D5-8FA2-344D-826D-EA22EDEB06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971800" y="304800"/>
            <a:ext cx="3200400" cy="3200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09600" y="3171833"/>
            <a:ext cx="3200400" cy="32004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334000" y="3176298"/>
            <a:ext cx="3200400" cy="32004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762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Helvetica Neue"/>
                <a:cs typeface="Helvetica Neue"/>
              </a:rPr>
              <a:t>Audience</a:t>
            </a:r>
            <a:endParaRPr lang="en-US" sz="2400" b="1" cap="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1397010"/>
            <a:ext cx="2362200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Government</a:t>
            </a:r>
          </a:p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Georgia"/>
                <a:cs typeface="Georgia"/>
              </a:rPr>
              <a:t>User</a:t>
            </a:r>
            <a:endParaRPr lang="en-US" sz="2400" b="1" dirty="0">
              <a:solidFill>
                <a:schemeClr val="bg1"/>
              </a:solidFill>
              <a:latin typeface="Helvetica Neue"/>
              <a:cs typeface="Helvetica Neue"/>
            </a:endParaRPr>
          </a:p>
          <a:p>
            <a:pPr algn="ctr">
              <a:spcAft>
                <a:spcPts val="500"/>
              </a:spcAft>
            </a:pPr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NY Resident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 Neue"/>
                <a:cs typeface="Helvetica Neue"/>
              </a:rPr>
              <a:t>Non NY Resident</a:t>
            </a:r>
            <a:endParaRPr lang="en-US" sz="20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370523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Helvetica Neue"/>
                <a:cs typeface="Helvetica Neue"/>
              </a:rPr>
              <a:t>Connectivity</a:t>
            </a:r>
            <a:endParaRPr lang="en-US" sz="2400" b="1" cap="all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370523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accent6">
                    <a:lumMod val="75000"/>
                  </a:schemeClr>
                </a:solidFill>
                <a:latin typeface="Helvetica Neue"/>
                <a:cs typeface="Helvetica Neue"/>
              </a:rPr>
              <a:t>content</a:t>
            </a:r>
            <a:endParaRPr lang="en-US" sz="2400" b="1" cap="all" dirty="0">
              <a:solidFill>
                <a:schemeClr val="accent6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4229212"/>
            <a:ext cx="1524000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Web</a:t>
            </a:r>
          </a:p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Mobile</a:t>
            </a:r>
          </a:p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SMS</a:t>
            </a:r>
          </a:p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App</a:t>
            </a:r>
            <a:endParaRPr lang="en-US" sz="20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4504277"/>
            <a:ext cx="114300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NYC</a:t>
            </a:r>
          </a:p>
          <a:p>
            <a:pPr algn="ctr">
              <a:spcAft>
                <a:spcPts val="500"/>
              </a:spcAft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Users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16" name="Picture 15" descr="la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27" y="4252347"/>
            <a:ext cx="2530173" cy="1434086"/>
          </a:xfrm>
          <a:prstGeom prst="rect">
            <a:avLst/>
          </a:prstGeom>
        </p:spPr>
      </p:pic>
      <p:pic>
        <p:nvPicPr>
          <p:cNvPr id="17" name="Picture 16" descr="ip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619633"/>
            <a:ext cx="1244181" cy="1600659"/>
          </a:xfrm>
          <a:prstGeom prst="rect">
            <a:avLst/>
          </a:prstGeom>
        </p:spPr>
      </p:pic>
      <p:pic>
        <p:nvPicPr>
          <p:cNvPr id="19" name="Picture 18" descr="android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5033135"/>
            <a:ext cx="651412" cy="1126767"/>
          </a:xfrm>
          <a:prstGeom prst="rect">
            <a:avLst/>
          </a:prstGeom>
        </p:spPr>
      </p:pic>
      <p:pic>
        <p:nvPicPr>
          <p:cNvPr id="20" name="Picture 19" descr="NYCgov_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4528838"/>
            <a:ext cx="1066800" cy="928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리노</dc:creator>
  <cp:lastModifiedBy>리노</cp:lastModifiedBy>
  <cp:revision>8</cp:revision>
  <dcterms:created xsi:type="dcterms:W3CDTF">2011-07-31T16:50:59Z</dcterms:created>
  <dcterms:modified xsi:type="dcterms:W3CDTF">2011-07-31T17:43:27Z</dcterms:modified>
</cp:coreProperties>
</file>