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81" r:id="rId3"/>
    <p:sldId id="273" r:id="rId4"/>
    <p:sldId id="282" r:id="rId5"/>
    <p:sldId id="285" r:id="rId6"/>
    <p:sldId id="286" r:id="rId7"/>
    <p:sldId id="287" r:id="rId8"/>
    <p:sldId id="283" r:id="rId9"/>
    <p:sldId id="277" r:id="rId10"/>
    <p:sldId id="278" r:id="rId11"/>
    <p:sldId id="279" r:id="rId12"/>
    <p:sldId id="284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야놀자 야체 R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91" autoAdjust="0"/>
  </p:normalViewPr>
  <p:slideViewPr>
    <p:cSldViewPr snapToGrid="0">
      <p:cViewPr>
        <p:scale>
          <a:sx n="66" d="100"/>
          <a:sy n="66" d="100"/>
        </p:scale>
        <p:origin x="133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35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10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61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22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2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3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35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2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9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72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3BBF-CC38-4482-8412-86064D71417F}" type="datetimeFigureOut">
              <a:rPr lang="ko-KR" altLang="en-US" smtClean="0"/>
              <a:t>2023-04-12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C671-2E54-4F04-9BBB-789543A3B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14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6600" i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878370" y="3868281"/>
            <a:ext cx="2682145" cy="744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schemeClr val="bg1">
                    <a:lumMod val="50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노션</a:t>
            </a:r>
            <a:r>
              <a:rPr lang="ko-KR" altLang="en-US" sz="3200" kern="0" dirty="0">
                <a:solidFill>
                  <a:prstClr val="white">
                    <a:lumMod val="7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ko-KR" altLang="en-US" sz="3200" kern="0" dirty="0">
                <a:solidFill>
                  <a:schemeClr val="bg1">
                    <a:lumMod val="50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</a:t>
            </a:r>
            <a:r>
              <a:rPr lang="ko-KR" altLang="en-US" sz="3200" kern="0" dirty="0">
                <a:solidFill>
                  <a:prstClr val="white">
                    <a:lumMod val="7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ko-KR" altLang="en-US" sz="3200" kern="0" dirty="0">
                <a:solidFill>
                  <a:schemeClr val="bg1">
                    <a:lumMod val="50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</a:t>
            </a:r>
            <a:r>
              <a:rPr lang="ko-KR" altLang="en-US" sz="3200" kern="0" dirty="0">
                <a:solidFill>
                  <a:schemeClr val="bg1">
                    <a:lumMod val="7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야기</a:t>
            </a:r>
            <a:endParaRPr lang="en-US" altLang="ko-KR" sz="3200" kern="0" dirty="0">
              <a:solidFill>
                <a:schemeClr val="bg1">
                  <a:lumMod val="7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4901" y="1803485"/>
            <a:ext cx="2969083" cy="2437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1500" i="1" kern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노가리</a:t>
            </a:r>
            <a:endParaRPr lang="en-US" altLang="ko-KR" sz="11500" i="1" kern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925" y="2924893"/>
            <a:ext cx="9429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기능 명세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B37FF5-8D2A-F3C2-228E-8ADFFB5BA9B1}"/>
                </a:ext>
              </a:extLst>
            </p:cNvPr>
            <p:cNvGrpSpPr/>
            <p:nvPr/>
          </p:nvGrpSpPr>
          <p:grpSpPr>
            <a:xfrm>
              <a:off x="469900" y="313944"/>
              <a:ext cx="409956" cy="409956"/>
              <a:chOff x="469900" y="313944"/>
              <a:chExt cx="409956" cy="40995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302B17C-A39D-9E8E-90DC-94909766DEEE}"/>
                  </a:ext>
                </a:extLst>
              </p:cNvPr>
              <p:cNvSpPr/>
              <p:nvPr/>
            </p:nvSpPr>
            <p:spPr>
              <a:xfrm>
                <a:off x="469900" y="313944"/>
                <a:ext cx="409956" cy="409956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8184134A-535F-8D4B-38A5-BA45472DB5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6153" y="405448"/>
                <a:ext cx="197451" cy="226949"/>
                <a:chOff x="1039" y="1681"/>
                <a:chExt cx="1071" cy="123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0" name="Freeform 17">
                  <a:extLst>
                    <a:ext uri="{FF2B5EF4-FFF2-40B4-BE49-F238E27FC236}">
                      <a16:creationId xmlns:a16="http://schemas.microsoft.com/office/drawing/2014/main" id="{07AED290-4F6B-DEBF-CAF0-E2A0D22AA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E783CC70-2365-3312-EC01-44580EF5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19">
                  <a:extLst>
                    <a:ext uri="{FF2B5EF4-FFF2-40B4-BE49-F238E27FC236}">
                      <a16:creationId xmlns:a16="http://schemas.microsoft.com/office/drawing/2014/main" id="{CB66A5FC-576E-3ACD-3449-6A70A93E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76B8560C-A0A9-B371-741B-F72D03FAC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10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32ACD1-2883-1DDD-B30E-066A2B5089E0}"/>
                </a:ext>
              </a:extLst>
            </p:cNvPr>
            <p:cNvGrpSpPr/>
            <p:nvPr/>
          </p:nvGrpSpPr>
          <p:grpSpPr>
            <a:xfrm>
              <a:off x="10216083" y="459964"/>
              <a:ext cx="1550689" cy="169277"/>
              <a:chOff x="9512757" y="369386"/>
              <a:chExt cx="2051714" cy="22397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0B5A3F5B-FD40-0728-A83D-4B92AF860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id="{3A668E60-6C31-B427-6BF0-686EB3A72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F1839ACC-106F-BF23-C5E8-09B00CF66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id="{485A8E47-A04B-2D93-C10E-654571672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71BC0AA-B3E5-593A-44FB-95E360A06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47FCBCD1-41A5-AF7E-502A-76423509A7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C7C3B1AB-FF0E-35B8-1E67-736D37A5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054BB12C-4ED9-5A7C-458B-B4A6F177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DEA797F0-935B-10ED-B66F-734425B167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9" name="Freeform 30">
                <a:extLst>
                  <a:ext uri="{FF2B5EF4-FFF2-40B4-BE49-F238E27FC236}">
                    <a16:creationId xmlns:a16="http://schemas.microsoft.com/office/drawing/2014/main" id="{A3CCD214-F90E-DC1F-A10C-8E57E6CE6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A53E82-5462-9879-7420-5D1346A6B0F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ED7B5B5A-77A3-7188-402D-FAF981023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5F2C72-9CB4-B629-6921-C9DB9FD39F1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322324" y="1201949"/>
            <a:ext cx="9794240" cy="5254202"/>
            <a:chOff x="0" y="0"/>
            <a:chExt cx="12192000" cy="65405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540500"/>
            </a:xfrm>
            <a:prstGeom prst="rect">
              <a:avLst/>
            </a:prstGeom>
          </p:spPr>
        </p:pic>
        <p:grpSp>
          <p:nvGrpSpPr>
            <p:cNvPr id="32" name="그룹 31"/>
            <p:cNvGrpSpPr/>
            <p:nvPr/>
          </p:nvGrpSpPr>
          <p:grpSpPr>
            <a:xfrm>
              <a:off x="8841485" y="916495"/>
              <a:ext cx="2422371" cy="1958785"/>
              <a:chOff x="8841485" y="916495"/>
              <a:chExt cx="2422371" cy="1958785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1485" y="916495"/>
                <a:ext cx="2422371" cy="1653985"/>
              </a:xfrm>
              <a:prstGeom prst="rect">
                <a:avLst/>
              </a:prstGeom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8841485" y="2570480"/>
                <a:ext cx="2422371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" name="액자 3"/>
          <p:cNvSpPr/>
          <p:nvPr/>
        </p:nvSpPr>
        <p:spPr>
          <a:xfrm>
            <a:off x="8366760" y="1620456"/>
            <a:ext cx="2126814" cy="2208594"/>
          </a:xfrm>
          <a:prstGeom prst="frame">
            <a:avLst>
              <a:gd name="adj1" fmla="val 23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아키텍처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B37FF5-8D2A-F3C2-228E-8ADFFB5BA9B1}"/>
                </a:ext>
              </a:extLst>
            </p:cNvPr>
            <p:cNvGrpSpPr/>
            <p:nvPr/>
          </p:nvGrpSpPr>
          <p:grpSpPr>
            <a:xfrm>
              <a:off x="469900" y="313944"/>
              <a:ext cx="409956" cy="409956"/>
              <a:chOff x="469900" y="313944"/>
              <a:chExt cx="409956" cy="40995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302B17C-A39D-9E8E-90DC-94909766DEEE}"/>
                  </a:ext>
                </a:extLst>
              </p:cNvPr>
              <p:cNvSpPr/>
              <p:nvPr/>
            </p:nvSpPr>
            <p:spPr>
              <a:xfrm>
                <a:off x="469900" y="313944"/>
                <a:ext cx="409956" cy="409956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8184134A-535F-8D4B-38A5-BA45472DB5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6153" y="405448"/>
                <a:ext cx="197451" cy="226949"/>
                <a:chOff x="1039" y="1681"/>
                <a:chExt cx="1071" cy="123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0" name="Freeform 17">
                  <a:extLst>
                    <a:ext uri="{FF2B5EF4-FFF2-40B4-BE49-F238E27FC236}">
                      <a16:creationId xmlns:a16="http://schemas.microsoft.com/office/drawing/2014/main" id="{07AED290-4F6B-DEBF-CAF0-E2A0D22AA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E783CC70-2365-3312-EC01-44580EF5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19">
                  <a:extLst>
                    <a:ext uri="{FF2B5EF4-FFF2-40B4-BE49-F238E27FC236}">
                      <a16:creationId xmlns:a16="http://schemas.microsoft.com/office/drawing/2014/main" id="{CB66A5FC-576E-3ACD-3449-6A70A93E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76B8560C-A0A9-B371-741B-F72D03FAC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11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32ACD1-2883-1DDD-B30E-066A2B5089E0}"/>
                </a:ext>
              </a:extLst>
            </p:cNvPr>
            <p:cNvGrpSpPr/>
            <p:nvPr/>
          </p:nvGrpSpPr>
          <p:grpSpPr>
            <a:xfrm>
              <a:off x="10216083" y="459964"/>
              <a:ext cx="1550689" cy="169277"/>
              <a:chOff x="9512757" y="369386"/>
              <a:chExt cx="2051714" cy="22397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0B5A3F5B-FD40-0728-A83D-4B92AF860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id="{3A668E60-6C31-B427-6BF0-686EB3A72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F1839ACC-106F-BF23-C5E8-09B00CF66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id="{485A8E47-A04B-2D93-C10E-654571672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71BC0AA-B3E5-593A-44FB-95E360A06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47FCBCD1-41A5-AF7E-502A-76423509A7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C7C3B1AB-FF0E-35B8-1E67-736D37A5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054BB12C-4ED9-5A7C-458B-B4A6F177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DEA797F0-935B-10ED-B66F-734425B167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9" name="Freeform 30">
                <a:extLst>
                  <a:ext uri="{FF2B5EF4-FFF2-40B4-BE49-F238E27FC236}">
                    <a16:creationId xmlns:a16="http://schemas.microsoft.com/office/drawing/2014/main" id="{A3CCD214-F90E-DC1F-A10C-8E57E6CE6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A53E82-5462-9879-7420-5D1346A6B0F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ED7B5B5A-77A3-7188-402D-FAF981023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5F2C72-9CB4-B629-6921-C9DB9FD39F1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46857" y="1076529"/>
            <a:ext cx="9540240" cy="5366385"/>
            <a:chOff x="0" y="0"/>
            <a:chExt cx="12192000" cy="6858000"/>
          </a:xfrm>
        </p:grpSpPr>
        <p:sp>
          <p:nvSpPr>
            <p:cNvPr id="31" name="직사각형 30"/>
            <p:cNvSpPr/>
            <p:nvPr/>
          </p:nvSpPr>
          <p:spPr>
            <a:xfrm>
              <a:off x="212" y="0"/>
              <a:ext cx="12191788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29364" y="6238250"/>
              <a:ext cx="4118028" cy="589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</a:t>
              </a:r>
              <a:r>
                <a:rPr lang="ko-KR" altLang="en-US" sz="2400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아키텍처</a:t>
              </a:r>
              <a:r>
                <a:rPr lang="en-US" altLang="ko-KR" sz="2400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(Monolithic)</a:t>
              </a:r>
              <a:endPara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0" y="6215652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87" y="1673271"/>
            <a:ext cx="7656961" cy="39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아키텍처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B37FF5-8D2A-F3C2-228E-8ADFFB5BA9B1}"/>
                </a:ext>
              </a:extLst>
            </p:cNvPr>
            <p:cNvGrpSpPr/>
            <p:nvPr/>
          </p:nvGrpSpPr>
          <p:grpSpPr>
            <a:xfrm>
              <a:off x="469900" y="313944"/>
              <a:ext cx="409956" cy="409956"/>
              <a:chOff x="469900" y="313944"/>
              <a:chExt cx="409956" cy="40995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302B17C-A39D-9E8E-90DC-94909766DEEE}"/>
                  </a:ext>
                </a:extLst>
              </p:cNvPr>
              <p:cNvSpPr/>
              <p:nvPr/>
            </p:nvSpPr>
            <p:spPr>
              <a:xfrm>
                <a:off x="469900" y="313944"/>
                <a:ext cx="409956" cy="409956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8184134A-535F-8D4B-38A5-BA45472DB5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6153" y="405448"/>
                <a:ext cx="197451" cy="226949"/>
                <a:chOff x="1039" y="1681"/>
                <a:chExt cx="1071" cy="123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0" name="Freeform 17">
                  <a:extLst>
                    <a:ext uri="{FF2B5EF4-FFF2-40B4-BE49-F238E27FC236}">
                      <a16:creationId xmlns:a16="http://schemas.microsoft.com/office/drawing/2014/main" id="{07AED290-4F6B-DEBF-CAF0-E2A0D22AA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E783CC70-2365-3312-EC01-44580EF5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19">
                  <a:extLst>
                    <a:ext uri="{FF2B5EF4-FFF2-40B4-BE49-F238E27FC236}">
                      <a16:creationId xmlns:a16="http://schemas.microsoft.com/office/drawing/2014/main" id="{CB66A5FC-576E-3ACD-3449-6A70A93E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76B8560C-A0A9-B371-741B-F72D03FAC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12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32ACD1-2883-1DDD-B30E-066A2B5089E0}"/>
                </a:ext>
              </a:extLst>
            </p:cNvPr>
            <p:cNvGrpSpPr/>
            <p:nvPr/>
          </p:nvGrpSpPr>
          <p:grpSpPr>
            <a:xfrm>
              <a:off x="10216083" y="459964"/>
              <a:ext cx="1550689" cy="169277"/>
              <a:chOff x="9512757" y="369386"/>
              <a:chExt cx="2051714" cy="22397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0B5A3F5B-FD40-0728-A83D-4B92AF860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id="{3A668E60-6C31-B427-6BF0-686EB3A72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F1839ACC-106F-BF23-C5E8-09B00CF66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id="{485A8E47-A04B-2D93-C10E-654571672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71BC0AA-B3E5-593A-44FB-95E360A06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47FCBCD1-41A5-AF7E-502A-76423509A7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C7C3B1AB-FF0E-35B8-1E67-736D37A5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054BB12C-4ED9-5A7C-458B-B4A6F177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DEA797F0-935B-10ED-B66F-734425B167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9" name="Freeform 30">
                <a:extLst>
                  <a:ext uri="{FF2B5EF4-FFF2-40B4-BE49-F238E27FC236}">
                    <a16:creationId xmlns:a16="http://schemas.microsoft.com/office/drawing/2014/main" id="{A3CCD214-F90E-DC1F-A10C-8E57E6CE6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A53E82-5462-9879-7420-5D1346A6B0F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ED7B5B5A-77A3-7188-402D-FAF981023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5F2C72-9CB4-B629-6921-C9DB9FD39F1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46857" y="1076529"/>
            <a:ext cx="9540240" cy="5366385"/>
            <a:chOff x="0" y="0"/>
            <a:chExt cx="12192000" cy="6858000"/>
          </a:xfrm>
        </p:grpSpPr>
        <p:sp>
          <p:nvSpPr>
            <p:cNvPr id="31" name="직사각형 30"/>
            <p:cNvSpPr/>
            <p:nvPr/>
          </p:nvSpPr>
          <p:spPr>
            <a:xfrm>
              <a:off x="212" y="0"/>
              <a:ext cx="12191788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239" y="713007"/>
              <a:ext cx="9860280" cy="503403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501557" y="6238250"/>
              <a:ext cx="3173638" cy="589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</a:t>
              </a:r>
              <a:r>
                <a:rPr lang="ko-KR" altLang="en-US" sz="2400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아키텍처</a:t>
              </a:r>
              <a:r>
                <a:rPr lang="en-US" altLang="ko-KR" sz="2400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(MSA)</a:t>
              </a:r>
              <a:endPara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0" y="6215652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기획 의도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B37FF5-8D2A-F3C2-228E-8ADFFB5BA9B1}"/>
                </a:ext>
              </a:extLst>
            </p:cNvPr>
            <p:cNvGrpSpPr/>
            <p:nvPr/>
          </p:nvGrpSpPr>
          <p:grpSpPr>
            <a:xfrm>
              <a:off x="469900" y="313944"/>
              <a:ext cx="409956" cy="409956"/>
              <a:chOff x="469900" y="313944"/>
              <a:chExt cx="409956" cy="40995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302B17C-A39D-9E8E-90DC-94909766DEEE}"/>
                  </a:ext>
                </a:extLst>
              </p:cNvPr>
              <p:cNvSpPr/>
              <p:nvPr/>
            </p:nvSpPr>
            <p:spPr>
              <a:xfrm>
                <a:off x="469900" y="313944"/>
                <a:ext cx="409956" cy="409956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8184134A-535F-8D4B-38A5-BA45472DB5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6153" y="405448"/>
                <a:ext cx="197451" cy="226949"/>
                <a:chOff x="1039" y="1681"/>
                <a:chExt cx="1071" cy="123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0" name="Freeform 17">
                  <a:extLst>
                    <a:ext uri="{FF2B5EF4-FFF2-40B4-BE49-F238E27FC236}">
                      <a16:creationId xmlns:a16="http://schemas.microsoft.com/office/drawing/2014/main" id="{07AED290-4F6B-DEBF-CAF0-E2A0D22AA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E783CC70-2365-3312-EC01-44580EF5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19">
                  <a:extLst>
                    <a:ext uri="{FF2B5EF4-FFF2-40B4-BE49-F238E27FC236}">
                      <a16:creationId xmlns:a16="http://schemas.microsoft.com/office/drawing/2014/main" id="{CB66A5FC-576E-3ACD-3449-6A70A93E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76B8560C-A0A9-B371-741B-F72D03FAC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02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32ACD1-2883-1DDD-B30E-066A2B5089E0}"/>
                </a:ext>
              </a:extLst>
            </p:cNvPr>
            <p:cNvGrpSpPr/>
            <p:nvPr/>
          </p:nvGrpSpPr>
          <p:grpSpPr>
            <a:xfrm>
              <a:off x="10216083" y="459964"/>
              <a:ext cx="1550689" cy="169277"/>
              <a:chOff x="9512757" y="369386"/>
              <a:chExt cx="2051714" cy="22397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0B5A3F5B-FD40-0728-A83D-4B92AF860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id="{3A668E60-6C31-B427-6BF0-686EB3A72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F1839ACC-106F-BF23-C5E8-09B00CF66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id="{485A8E47-A04B-2D93-C10E-654571672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71BC0AA-B3E5-593A-44FB-95E360A06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47FCBCD1-41A5-AF7E-502A-76423509A7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C7C3B1AB-FF0E-35B8-1E67-736D37A5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054BB12C-4ED9-5A7C-458B-B4A6F177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DEA797F0-935B-10ED-B66F-734425B167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9" name="Freeform 30">
                <a:extLst>
                  <a:ext uri="{FF2B5EF4-FFF2-40B4-BE49-F238E27FC236}">
                    <a16:creationId xmlns:a16="http://schemas.microsoft.com/office/drawing/2014/main" id="{A3CCD214-F90E-DC1F-A10C-8E57E6CE6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A53E82-5462-9879-7420-5D1346A6B0F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ED7B5B5A-77A3-7188-402D-FAF981023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5F2C72-9CB4-B629-6921-C9DB9FD39F1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6" t="34213" r="53270" b="26885"/>
          <a:stretch/>
        </p:blipFill>
        <p:spPr>
          <a:xfrm>
            <a:off x="683872" y="1381525"/>
            <a:ext cx="713792" cy="7551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49778" r="49778" b="14222"/>
          <a:stretch/>
        </p:blipFill>
        <p:spPr>
          <a:xfrm>
            <a:off x="3834383" y="2136696"/>
            <a:ext cx="4770120" cy="415462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238336" y="3473292"/>
            <a:ext cx="2206053" cy="1071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kern="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2,500</a:t>
            </a:r>
            <a:r>
              <a:rPr lang="ko-KR" altLang="en-US" sz="4800" kern="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만명</a:t>
            </a:r>
            <a:endParaRPr lang="en-US" altLang="ko-KR" sz="4800" kern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90262" y="1147194"/>
            <a:ext cx="5556329" cy="989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kern="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2022</a:t>
            </a:r>
            <a:r>
              <a:rPr lang="ko-KR" altLang="en-US" sz="4400" kern="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년 기준</a:t>
            </a:r>
            <a:r>
              <a:rPr lang="en-US" altLang="ko-KR" sz="4400" kern="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Notion </a:t>
            </a:r>
            <a:r>
              <a:rPr lang="ko-KR" altLang="en-US" sz="4400" kern="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이용자수</a:t>
            </a:r>
            <a:endParaRPr lang="en-US" altLang="ko-KR" sz="4400" kern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80012" y="2729753"/>
            <a:ext cx="1701107" cy="989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schemeClr val="bg1">
                    <a:lumMod val="8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 협업</a:t>
            </a:r>
            <a:endParaRPr lang="en-US" altLang="ko-KR" sz="4400" kern="0" dirty="0">
              <a:solidFill>
                <a:schemeClr val="bg1">
                  <a:lumMod val="8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95054" y="4734629"/>
            <a:ext cx="24352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schemeClr val="bg1">
                    <a:lumMod val="8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실시간 동기화</a:t>
            </a:r>
            <a:endParaRPr lang="en-US" altLang="ko-KR" sz="4400" kern="0" dirty="0">
              <a:solidFill>
                <a:schemeClr val="bg1">
                  <a:lumMod val="8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890677" y="3473292"/>
            <a:ext cx="20858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schemeClr val="bg1">
                    <a:lumMod val="8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제공</a:t>
            </a:r>
            <a:endParaRPr lang="en-US" altLang="ko-KR" sz="4400" kern="0" dirty="0">
              <a:solidFill>
                <a:schemeClr val="bg1">
                  <a:lumMod val="8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4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기획 의도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B37FF5-8D2A-F3C2-228E-8ADFFB5BA9B1}"/>
                </a:ext>
              </a:extLst>
            </p:cNvPr>
            <p:cNvGrpSpPr/>
            <p:nvPr/>
          </p:nvGrpSpPr>
          <p:grpSpPr>
            <a:xfrm>
              <a:off x="469900" y="313944"/>
              <a:ext cx="409956" cy="409956"/>
              <a:chOff x="469900" y="313944"/>
              <a:chExt cx="409956" cy="40995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302B17C-A39D-9E8E-90DC-94909766DEEE}"/>
                  </a:ext>
                </a:extLst>
              </p:cNvPr>
              <p:cNvSpPr/>
              <p:nvPr/>
            </p:nvSpPr>
            <p:spPr>
              <a:xfrm>
                <a:off x="469900" y="313944"/>
                <a:ext cx="409956" cy="409956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8184134A-535F-8D4B-38A5-BA45472DB5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6153" y="405448"/>
                <a:ext cx="197451" cy="226949"/>
                <a:chOff x="1039" y="1681"/>
                <a:chExt cx="1071" cy="123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0" name="Freeform 17">
                  <a:extLst>
                    <a:ext uri="{FF2B5EF4-FFF2-40B4-BE49-F238E27FC236}">
                      <a16:creationId xmlns:a16="http://schemas.microsoft.com/office/drawing/2014/main" id="{07AED290-4F6B-DEBF-CAF0-E2A0D22AA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E783CC70-2365-3312-EC01-44580EF5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19">
                  <a:extLst>
                    <a:ext uri="{FF2B5EF4-FFF2-40B4-BE49-F238E27FC236}">
                      <a16:creationId xmlns:a16="http://schemas.microsoft.com/office/drawing/2014/main" id="{CB66A5FC-576E-3ACD-3449-6A70A93E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76B8560C-A0A9-B371-741B-F72D03FAC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03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32ACD1-2883-1DDD-B30E-066A2B5089E0}"/>
                </a:ext>
              </a:extLst>
            </p:cNvPr>
            <p:cNvGrpSpPr/>
            <p:nvPr/>
          </p:nvGrpSpPr>
          <p:grpSpPr>
            <a:xfrm>
              <a:off x="10216083" y="459964"/>
              <a:ext cx="1550689" cy="169277"/>
              <a:chOff x="9512757" y="369386"/>
              <a:chExt cx="2051714" cy="22397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0B5A3F5B-FD40-0728-A83D-4B92AF860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id="{3A668E60-6C31-B427-6BF0-686EB3A72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F1839ACC-106F-BF23-C5E8-09B00CF66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id="{485A8E47-A04B-2D93-C10E-654571672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71BC0AA-B3E5-593A-44FB-95E360A06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47FCBCD1-41A5-AF7E-502A-76423509A7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C7C3B1AB-FF0E-35B8-1E67-736D37A5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054BB12C-4ED9-5A7C-458B-B4A6F177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DEA797F0-935B-10ED-B66F-734425B167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9" name="Freeform 30">
                <a:extLst>
                  <a:ext uri="{FF2B5EF4-FFF2-40B4-BE49-F238E27FC236}">
                    <a16:creationId xmlns:a16="http://schemas.microsoft.com/office/drawing/2014/main" id="{A3CCD214-F90E-DC1F-A10C-8E57E6CE6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A53E82-5462-9879-7420-5D1346A6B0F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ED7B5B5A-77A3-7188-402D-FAF981023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5F2C72-9CB4-B629-6921-C9DB9FD39F1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8CB2A83E-B308-9C1A-BE6D-C600B8D5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4" y="2889951"/>
            <a:ext cx="2920979" cy="3919133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799936" y="1431381"/>
            <a:ext cx="4326826" cy="1569660"/>
            <a:chOff x="6926416" y="1461861"/>
            <a:chExt cx="4326826" cy="1569660"/>
          </a:xfrm>
        </p:grpSpPr>
        <p:sp>
          <p:nvSpPr>
            <p:cNvPr id="38" name="직사각형 37"/>
            <p:cNvSpPr/>
            <p:nvPr/>
          </p:nvSpPr>
          <p:spPr>
            <a:xfrm>
              <a:off x="6926416" y="1461861"/>
              <a:ext cx="432682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kern="0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Notion</a:t>
              </a:r>
              <a:r>
                <a:rPr lang="ko-KR" altLang="en-US" sz="3200" kern="0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에서 타 포스팅 플랫폼으로</a:t>
              </a:r>
              <a:endParaRPr lang="en-US" altLang="ko-KR" sz="3200" kern="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kern="0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바로 포스팅 할 수 없을까</a:t>
              </a:r>
              <a:r>
                <a:rPr lang="en-US" altLang="ko-KR" sz="3200" kern="0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?</a:t>
              </a:r>
              <a:endParaRPr lang="en-US" altLang="ko-KR" sz="3200" kern="0" dirty="0"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BD28E8B-B3B4-5EE5-5966-C3D970248FCF}"/>
                </a:ext>
              </a:extLst>
            </p:cNvPr>
            <p:cNvGrpSpPr/>
            <p:nvPr/>
          </p:nvGrpSpPr>
          <p:grpSpPr>
            <a:xfrm rot="908449">
              <a:off x="7375769" y="2365212"/>
              <a:ext cx="1660671" cy="631246"/>
              <a:chOff x="4539426" y="1803402"/>
              <a:chExt cx="1730775" cy="1062142"/>
            </a:xfrm>
          </p:grpSpPr>
          <p:sp>
            <p:nvSpPr>
              <p:cNvPr id="41" name="타원 4">
                <a:extLst>
                  <a:ext uri="{FF2B5EF4-FFF2-40B4-BE49-F238E27FC236}">
                    <a16:creationId xmlns:a16="http://schemas.microsoft.com/office/drawing/2014/main" id="{9AF6EE27-27B6-C2DD-F785-16B7C1D3DF62}"/>
                  </a:ext>
                </a:extLst>
              </p:cNvPr>
              <p:cNvSpPr/>
              <p:nvPr/>
            </p:nvSpPr>
            <p:spPr>
              <a:xfrm rot="21027699">
                <a:off x="4566138" y="1830115"/>
                <a:ext cx="1704063" cy="1002552"/>
              </a:xfrm>
              <a:custGeom>
                <a:avLst/>
                <a:gdLst>
                  <a:gd name="connsiteX0" fmla="*/ 0 w 1866900"/>
                  <a:gd name="connsiteY0" fmla="*/ 633413 h 1266825"/>
                  <a:gd name="connsiteX1" fmla="*/ 933450 w 1866900"/>
                  <a:gd name="connsiteY1" fmla="*/ 0 h 1266825"/>
                  <a:gd name="connsiteX2" fmla="*/ 1866900 w 1866900"/>
                  <a:gd name="connsiteY2" fmla="*/ 633413 h 1266825"/>
                  <a:gd name="connsiteX3" fmla="*/ 933450 w 1866900"/>
                  <a:gd name="connsiteY3" fmla="*/ 1266826 h 1266825"/>
                  <a:gd name="connsiteX4" fmla="*/ 0 w 1866900"/>
                  <a:gd name="connsiteY4" fmla="*/ 633413 h 1266825"/>
                  <a:gd name="connsiteX0" fmla="*/ 0 w 1935039"/>
                  <a:gd name="connsiteY0" fmla="*/ 850057 h 1276120"/>
                  <a:gd name="connsiteX1" fmla="*/ 1001589 w 1935039"/>
                  <a:gd name="connsiteY1" fmla="*/ 2728 h 1276120"/>
                  <a:gd name="connsiteX2" fmla="*/ 1935039 w 1935039"/>
                  <a:gd name="connsiteY2" fmla="*/ 636141 h 1276120"/>
                  <a:gd name="connsiteX3" fmla="*/ 1001589 w 1935039"/>
                  <a:gd name="connsiteY3" fmla="*/ 1269554 h 1276120"/>
                  <a:gd name="connsiteX4" fmla="*/ 0 w 1935039"/>
                  <a:gd name="connsiteY4" fmla="*/ 850057 h 1276120"/>
                  <a:gd name="connsiteX0" fmla="*/ 4061 w 1939100"/>
                  <a:gd name="connsiteY0" fmla="*/ 741011 h 1163790"/>
                  <a:gd name="connsiteX1" fmla="*/ 703806 w 1939100"/>
                  <a:gd name="connsiteY1" fmla="*/ 3939 h 1163790"/>
                  <a:gd name="connsiteX2" fmla="*/ 1939100 w 1939100"/>
                  <a:gd name="connsiteY2" fmla="*/ 527095 h 1163790"/>
                  <a:gd name="connsiteX3" fmla="*/ 1005650 w 1939100"/>
                  <a:gd name="connsiteY3" fmla="*/ 1160508 h 1163790"/>
                  <a:gd name="connsiteX4" fmla="*/ 4061 w 1939100"/>
                  <a:gd name="connsiteY4" fmla="*/ 741011 h 1163790"/>
                  <a:gd name="connsiteX0" fmla="*/ 4115 w 1976932"/>
                  <a:gd name="connsiteY0" fmla="*/ 754866 h 1182541"/>
                  <a:gd name="connsiteX1" fmla="*/ 703860 w 1976932"/>
                  <a:gd name="connsiteY1" fmla="*/ 17794 h 1182541"/>
                  <a:gd name="connsiteX2" fmla="*/ 1976932 w 1976932"/>
                  <a:gd name="connsiteY2" fmla="*/ 392762 h 1182541"/>
                  <a:gd name="connsiteX3" fmla="*/ 1005704 w 1976932"/>
                  <a:gd name="connsiteY3" fmla="*/ 1174363 h 1182541"/>
                  <a:gd name="connsiteX4" fmla="*/ 4115 w 1976932"/>
                  <a:gd name="connsiteY4" fmla="*/ 754866 h 1182541"/>
                  <a:gd name="connsiteX0" fmla="*/ 4115 w 1976932"/>
                  <a:gd name="connsiteY0" fmla="*/ 754866 h 1187335"/>
                  <a:gd name="connsiteX1" fmla="*/ 703860 w 1976932"/>
                  <a:gd name="connsiteY1" fmla="*/ 17794 h 1187335"/>
                  <a:gd name="connsiteX2" fmla="*/ 1976932 w 1976932"/>
                  <a:gd name="connsiteY2" fmla="*/ 392762 h 1187335"/>
                  <a:gd name="connsiteX3" fmla="*/ 1005704 w 1976932"/>
                  <a:gd name="connsiteY3" fmla="*/ 1174363 h 1187335"/>
                  <a:gd name="connsiteX4" fmla="*/ 4115 w 1976932"/>
                  <a:gd name="connsiteY4" fmla="*/ 754866 h 1187335"/>
                  <a:gd name="connsiteX0" fmla="*/ 4929 w 1977746"/>
                  <a:gd name="connsiteY0" fmla="*/ 775012 h 1207481"/>
                  <a:gd name="connsiteX1" fmla="*/ 704674 w 1977746"/>
                  <a:gd name="connsiteY1" fmla="*/ 37940 h 1207481"/>
                  <a:gd name="connsiteX2" fmla="*/ 1977746 w 1977746"/>
                  <a:gd name="connsiteY2" fmla="*/ 412908 h 1207481"/>
                  <a:gd name="connsiteX3" fmla="*/ 1006518 w 1977746"/>
                  <a:gd name="connsiteY3" fmla="*/ 1194509 h 1207481"/>
                  <a:gd name="connsiteX4" fmla="*/ 4929 w 1977746"/>
                  <a:gd name="connsiteY4" fmla="*/ 775012 h 1207481"/>
                  <a:gd name="connsiteX0" fmla="*/ 5063 w 1977880"/>
                  <a:gd name="connsiteY0" fmla="*/ 726671 h 1158831"/>
                  <a:gd name="connsiteX1" fmla="*/ 701600 w 1977880"/>
                  <a:gd name="connsiteY1" fmla="*/ 47012 h 1158831"/>
                  <a:gd name="connsiteX2" fmla="*/ 1977880 w 1977880"/>
                  <a:gd name="connsiteY2" fmla="*/ 364567 h 1158831"/>
                  <a:gd name="connsiteX3" fmla="*/ 1006652 w 1977880"/>
                  <a:gd name="connsiteY3" fmla="*/ 1146168 h 1158831"/>
                  <a:gd name="connsiteX4" fmla="*/ 5063 w 1977880"/>
                  <a:gd name="connsiteY4" fmla="*/ 726671 h 1158831"/>
                  <a:gd name="connsiteX0" fmla="*/ 5611 w 1978428"/>
                  <a:gd name="connsiteY0" fmla="*/ 696291 h 1128451"/>
                  <a:gd name="connsiteX1" fmla="*/ 702148 w 1978428"/>
                  <a:gd name="connsiteY1" fmla="*/ 16632 h 1128451"/>
                  <a:gd name="connsiteX2" fmla="*/ 1978428 w 1978428"/>
                  <a:gd name="connsiteY2" fmla="*/ 334187 h 1128451"/>
                  <a:gd name="connsiteX3" fmla="*/ 1007200 w 1978428"/>
                  <a:gd name="connsiteY3" fmla="*/ 1115788 h 1128451"/>
                  <a:gd name="connsiteX4" fmla="*/ 5611 w 1978428"/>
                  <a:gd name="connsiteY4" fmla="*/ 696291 h 1128451"/>
                  <a:gd name="connsiteX0" fmla="*/ 318 w 1973135"/>
                  <a:gd name="connsiteY0" fmla="*/ 696291 h 1129629"/>
                  <a:gd name="connsiteX1" fmla="*/ 696855 w 1973135"/>
                  <a:gd name="connsiteY1" fmla="*/ 16632 h 1129629"/>
                  <a:gd name="connsiteX2" fmla="*/ 1973135 w 1973135"/>
                  <a:gd name="connsiteY2" fmla="*/ 334187 h 1129629"/>
                  <a:gd name="connsiteX3" fmla="*/ 1001907 w 1973135"/>
                  <a:gd name="connsiteY3" fmla="*/ 1115788 h 1129629"/>
                  <a:gd name="connsiteX4" fmla="*/ 318 w 1973135"/>
                  <a:gd name="connsiteY4" fmla="*/ 696291 h 1129629"/>
                  <a:gd name="connsiteX0" fmla="*/ 4262 w 1977079"/>
                  <a:gd name="connsiteY0" fmla="*/ 725620 h 1157957"/>
                  <a:gd name="connsiteX1" fmla="*/ 732161 w 1977079"/>
                  <a:gd name="connsiteY1" fmla="*/ 12597 h 1157957"/>
                  <a:gd name="connsiteX2" fmla="*/ 1977079 w 1977079"/>
                  <a:gd name="connsiteY2" fmla="*/ 363516 h 1157957"/>
                  <a:gd name="connsiteX3" fmla="*/ 1005851 w 1977079"/>
                  <a:gd name="connsiteY3" fmla="*/ 1145117 h 1157957"/>
                  <a:gd name="connsiteX4" fmla="*/ 4262 w 1977079"/>
                  <a:gd name="connsiteY4" fmla="*/ 725620 h 1157957"/>
                  <a:gd name="connsiteX0" fmla="*/ 1982 w 1974799"/>
                  <a:gd name="connsiteY0" fmla="*/ 725620 h 1161834"/>
                  <a:gd name="connsiteX1" fmla="*/ 729881 w 1974799"/>
                  <a:gd name="connsiteY1" fmla="*/ 12597 h 1161834"/>
                  <a:gd name="connsiteX2" fmla="*/ 1974799 w 1974799"/>
                  <a:gd name="connsiteY2" fmla="*/ 363516 h 1161834"/>
                  <a:gd name="connsiteX3" fmla="*/ 1003571 w 1974799"/>
                  <a:gd name="connsiteY3" fmla="*/ 1145117 h 1161834"/>
                  <a:gd name="connsiteX4" fmla="*/ 1982 w 1974799"/>
                  <a:gd name="connsiteY4" fmla="*/ 725620 h 116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4799" h="1161834">
                    <a:moveTo>
                      <a:pt x="1982" y="725620"/>
                    </a:moveTo>
                    <a:cubicBezTo>
                      <a:pt x="-27849" y="442934"/>
                      <a:pt x="282097" y="52955"/>
                      <a:pt x="729881" y="12597"/>
                    </a:cubicBezTo>
                    <a:cubicBezTo>
                      <a:pt x="1177665" y="-27761"/>
                      <a:pt x="1974799" y="13692"/>
                      <a:pt x="1974799" y="363516"/>
                    </a:cubicBezTo>
                    <a:cubicBezTo>
                      <a:pt x="1974799" y="713340"/>
                      <a:pt x="1638272" y="1065337"/>
                      <a:pt x="1003571" y="1145117"/>
                    </a:cubicBezTo>
                    <a:cubicBezTo>
                      <a:pt x="368870" y="1224897"/>
                      <a:pt x="31813" y="1008306"/>
                      <a:pt x="1982" y="725620"/>
                    </a:cubicBezTo>
                    <a:close/>
                  </a:path>
                </a:pathLst>
              </a:custGeom>
              <a:noFill/>
              <a:ln>
                <a:solidFill>
                  <a:srgbClr val="FFC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">
                <a:extLst>
                  <a:ext uri="{FF2B5EF4-FFF2-40B4-BE49-F238E27FC236}">
                    <a16:creationId xmlns:a16="http://schemas.microsoft.com/office/drawing/2014/main" id="{9F733D34-1945-6AD6-7983-A6AC37251F79}"/>
                  </a:ext>
                </a:extLst>
              </p:cNvPr>
              <p:cNvSpPr/>
              <p:nvPr/>
            </p:nvSpPr>
            <p:spPr>
              <a:xfrm rot="21027699">
                <a:off x="4566138" y="1862992"/>
                <a:ext cx="1704063" cy="1002552"/>
              </a:xfrm>
              <a:custGeom>
                <a:avLst/>
                <a:gdLst>
                  <a:gd name="connsiteX0" fmla="*/ 0 w 1866900"/>
                  <a:gd name="connsiteY0" fmla="*/ 633413 h 1266825"/>
                  <a:gd name="connsiteX1" fmla="*/ 933450 w 1866900"/>
                  <a:gd name="connsiteY1" fmla="*/ 0 h 1266825"/>
                  <a:gd name="connsiteX2" fmla="*/ 1866900 w 1866900"/>
                  <a:gd name="connsiteY2" fmla="*/ 633413 h 1266825"/>
                  <a:gd name="connsiteX3" fmla="*/ 933450 w 1866900"/>
                  <a:gd name="connsiteY3" fmla="*/ 1266826 h 1266825"/>
                  <a:gd name="connsiteX4" fmla="*/ 0 w 1866900"/>
                  <a:gd name="connsiteY4" fmla="*/ 633413 h 1266825"/>
                  <a:gd name="connsiteX0" fmla="*/ 0 w 1935039"/>
                  <a:gd name="connsiteY0" fmla="*/ 850057 h 1276120"/>
                  <a:gd name="connsiteX1" fmla="*/ 1001589 w 1935039"/>
                  <a:gd name="connsiteY1" fmla="*/ 2728 h 1276120"/>
                  <a:gd name="connsiteX2" fmla="*/ 1935039 w 1935039"/>
                  <a:gd name="connsiteY2" fmla="*/ 636141 h 1276120"/>
                  <a:gd name="connsiteX3" fmla="*/ 1001589 w 1935039"/>
                  <a:gd name="connsiteY3" fmla="*/ 1269554 h 1276120"/>
                  <a:gd name="connsiteX4" fmla="*/ 0 w 1935039"/>
                  <a:gd name="connsiteY4" fmla="*/ 850057 h 1276120"/>
                  <a:gd name="connsiteX0" fmla="*/ 4061 w 1939100"/>
                  <a:gd name="connsiteY0" fmla="*/ 741011 h 1163790"/>
                  <a:gd name="connsiteX1" fmla="*/ 703806 w 1939100"/>
                  <a:gd name="connsiteY1" fmla="*/ 3939 h 1163790"/>
                  <a:gd name="connsiteX2" fmla="*/ 1939100 w 1939100"/>
                  <a:gd name="connsiteY2" fmla="*/ 527095 h 1163790"/>
                  <a:gd name="connsiteX3" fmla="*/ 1005650 w 1939100"/>
                  <a:gd name="connsiteY3" fmla="*/ 1160508 h 1163790"/>
                  <a:gd name="connsiteX4" fmla="*/ 4061 w 1939100"/>
                  <a:gd name="connsiteY4" fmla="*/ 741011 h 1163790"/>
                  <a:gd name="connsiteX0" fmla="*/ 4115 w 1976932"/>
                  <a:gd name="connsiteY0" fmla="*/ 754866 h 1182541"/>
                  <a:gd name="connsiteX1" fmla="*/ 703860 w 1976932"/>
                  <a:gd name="connsiteY1" fmla="*/ 17794 h 1182541"/>
                  <a:gd name="connsiteX2" fmla="*/ 1976932 w 1976932"/>
                  <a:gd name="connsiteY2" fmla="*/ 392762 h 1182541"/>
                  <a:gd name="connsiteX3" fmla="*/ 1005704 w 1976932"/>
                  <a:gd name="connsiteY3" fmla="*/ 1174363 h 1182541"/>
                  <a:gd name="connsiteX4" fmla="*/ 4115 w 1976932"/>
                  <a:gd name="connsiteY4" fmla="*/ 754866 h 1182541"/>
                  <a:gd name="connsiteX0" fmla="*/ 4115 w 1976932"/>
                  <a:gd name="connsiteY0" fmla="*/ 754866 h 1187335"/>
                  <a:gd name="connsiteX1" fmla="*/ 703860 w 1976932"/>
                  <a:gd name="connsiteY1" fmla="*/ 17794 h 1187335"/>
                  <a:gd name="connsiteX2" fmla="*/ 1976932 w 1976932"/>
                  <a:gd name="connsiteY2" fmla="*/ 392762 h 1187335"/>
                  <a:gd name="connsiteX3" fmla="*/ 1005704 w 1976932"/>
                  <a:gd name="connsiteY3" fmla="*/ 1174363 h 1187335"/>
                  <a:gd name="connsiteX4" fmla="*/ 4115 w 1976932"/>
                  <a:gd name="connsiteY4" fmla="*/ 754866 h 1187335"/>
                  <a:gd name="connsiteX0" fmla="*/ 4929 w 1977746"/>
                  <a:gd name="connsiteY0" fmla="*/ 775012 h 1207481"/>
                  <a:gd name="connsiteX1" fmla="*/ 704674 w 1977746"/>
                  <a:gd name="connsiteY1" fmla="*/ 37940 h 1207481"/>
                  <a:gd name="connsiteX2" fmla="*/ 1977746 w 1977746"/>
                  <a:gd name="connsiteY2" fmla="*/ 412908 h 1207481"/>
                  <a:gd name="connsiteX3" fmla="*/ 1006518 w 1977746"/>
                  <a:gd name="connsiteY3" fmla="*/ 1194509 h 1207481"/>
                  <a:gd name="connsiteX4" fmla="*/ 4929 w 1977746"/>
                  <a:gd name="connsiteY4" fmla="*/ 775012 h 1207481"/>
                  <a:gd name="connsiteX0" fmla="*/ 5063 w 1977880"/>
                  <a:gd name="connsiteY0" fmla="*/ 726671 h 1158831"/>
                  <a:gd name="connsiteX1" fmla="*/ 701600 w 1977880"/>
                  <a:gd name="connsiteY1" fmla="*/ 47012 h 1158831"/>
                  <a:gd name="connsiteX2" fmla="*/ 1977880 w 1977880"/>
                  <a:gd name="connsiteY2" fmla="*/ 364567 h 1158831"/>
                  <a:gd name="connsiteX3" fmla="*/ 1006652 w 1977880"/>
                  <a:gd name="connsiteY3" fmla="*/ 1146168 h 1158831"/>
                  <a:gd name="connsiteX4" fmla="*/ 5063 w 1977880"/>
                  <a:gd name="connsiteY4" fmla="*/ 726671 h 1158831"/>
                  <a:gd name="connsiteX0" fmla="*/ 5611 w 1978428"/>
                  <a:gd name="connsiteY0" fmla="*/ 696291 h 1128451"/>
                  <a:gd name="connsiteX1" fmla="*/ 702148 w 1978428"/>
                  <a:gd name="connsiteY1" fmla="*/ 16632 h 1128451"/>
                  <a:gd name="connsiteX2" fmla="*/ 1978428 w 1978428"/>
                  <a:gd name="connsiteY2" fmla="*/ 334187 h 1128451"/>
                  <a:gd name="connsiteX3" fmla="*/ 1007200 w 1978428"/>
                  <a:gd name="connsiteY3" fmla="*/ 1115788 h 1128451"/>
                  <a:gd name="connsiteX4" fmla="*/ 5611 w 1978428"/>
                  <a:gd name="connsiteY4" fmla="*/ 696291 h 1128451"/>
                  <a:gd name="connsiteX0" fmla="*/ 318 w 1973135"/>
                  <a:gd name="connsiteY0" fmla="*/ 696291 h 1129629"/>
                  <a:gd name="connsiteX1" fmla="*/ 696855 w 1973135"/>
                  <a:gd name="connsiteY1" fmla="*/ 16632 h 1129629"/>
                  <a:gd name="connsiteX2" fmla="*/ 1973135 w 1973135"/>
                  <a:gd name="connsiteY2" fmla="*/ 334187 h 1129629"/>
                  <a:gd name="connsiteX3" fmla="*/ 1001907 w 1973135"/>
                  <a:gd name="connsiteY3" fmla="*/ 1115788 h 1129629"/>
                  <a:gd name="connsiteX4" fmla="*/ 318 w 1973135"/>
                  <a:gd name="connsiteY4" fmla="*/ 696291 h 1129629"/>
                  <a:gd name="connsiteX0" fmla="*/ 4262 w 1977079"/>
                  <a:gd name="connsiteY0" fmla="*/ 725620 h 1157957"/>
                  <a:gd name="connsiteX1" fmla="*/ 732161 w 1977079"/>
                  <a:gd name="connsiteY1" fmla="*/ 12597 h 1157957"/>
                  <a:gd name="connsiteX2" fmla="*/ 1977079 w 1977079"/>
                  <a:gd name="connsiteY2" fmla="*/ 363516 h 1157957"/>
                  <a:gd name="connsiteX3" fmla="*/ 1005851 w 1977079"/>
                  <a:gd name="connsiteY3" fmla="*/ 1145117 h 1157957"/>
                  <a:gd name="connsiteX4" fmla="*/ 4262 w 1977079"/>
                  <a:gd name="connsiteY4" fmla="*/ 725620 h 1157957"/>
                  <a:gd name="connsiteX0" fmla="*/ 1982 w 1974799"/>
                  <a:gd name="connsiteY0" fmla="*/ 725620 h 1161834"/>
                  <a:gd name="connsiteX1" fmla="*/ 729881 w 1974799"/>
                  <a:gd name="connsiteY1" fmla="*/ 12597 h 1161834"/>
                  <a:gd name="connsiteX2" fmla="*/ 1974799 w 1974799"/>
                  <a:gd name="connsiteY2" fmla="*/ 363516 h 1161834"/>
                  <a:gd name="connsiteX3" fmla="*/ 1003571 w 1974799"/>
                  <a:gd name="connsiteY3" fmla="*/ 1145117 h 1161834"/>
                  <a:gd name="connsiteX4" fmla="*/ 1982 w 1974799"/>
                  <a:gd name="connsiteY4" fmla="*/ 725620 h 116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4799" h="1161834">
                    <a:moveTo>
                      <a:pt x="1982" y="725620"/>
                    </a:moveTo>
                    <a:cubicBezTo>
                      <a:pt x="-27849" y="442934"/>
                      <a:pt x="282097" y="52955"/>
                      <a:pt x="729881" y="12597"/>
                    </a:cubicBezTo>
                    <a:cubicBezTo>
                      <a:pt x="1177665" y="-27761"/>
                      <a:pt x="1974799" y="13692"/>
                      <a:pt x="1974799" y="363516"/>
                    </a:cubicBezTo>
                    <a:cubicBezTo>
                      <a:pt x="1974799" y="713340"/>
                      <a:pt x="1638272" y="1065337"/>
                      <a:pt x="1003571" y="1145117"/>
                    </a:cubicBezTo>
                    <a:cubicBezTo>
                      <a:pt x="368870" y="1224897"/>
                      <a:pt x="31813" y="1008306"/>
                      <a:pt x="1982" y="725620"/>
                    </a:cubicBezTo>
                    <a:close/>
                  </a:path>
                </a:pathLst>
              </a:custGeom>
              <a:noFill/>
              <a:ln w="9525">
                <a:solidFill>
                  <a:srgbClr val="FFC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">
                <a:extLst>
                  <a:ext uri="{FF2B5EF4-FFF2-40B4-BE49-F238E27FC236}">
                    <a16:creationId xmlns:a16="http://schemas.microsoft.com/office/drawing/2014/main" id="{1568BFDB-845B-466B-EAE8-D7CEA709AB08}"/>
                  </a:ext>
                </a:extLst>
              </p:cNvPr>
              <p:cNvSpPr/>
              <p:nvPr/>
            </p:nvSpPr>
            <p:spPr>
              <a:xfrm rot="21027699">
                <a:off x="4539426" y="1803402"/>
                <a:ext cx="1704063" cy="1002552"/>
              </a:xfrm>
              <a:custGeom>
                <a:avLst/>
                <a:gdLst>
                  <a:gd name="connsiteX0" fmla="*/ 0 w 1866900"/>
                  <a:gd name="connsiteY0" fmla="*/ 633413 h 1266825"/>
                  <a:gd name="connsiteX1" fmla="*/ 933450 w 1866900"/>
                  <a:gd name="connsiteY1" fmla="*/ 0 h 1266825"/>
                  <a:gd name="connsiteX2" fmla="*/ 1866900 w 1866900"/>
                  <a:gd name="connsiteY2" fmla="*/ 633413 h 1266825"/>
                  <a:gd name="connsiteX3" fmla="*/ 933450 w 1866900"/>
                  <a:gd name="connsiteY3" fmla="*/ 1266826 h 1266825"/>
                  <a:gd name="connsiteX4" fmla="*/ 0 w 1866900"/>
                  <a:gd name="connsiteY4" fmla="*/ 633413 h 1266825"/>
                  <a:gd name="connsiteX0" fmla="*/ 0 w 1935039"/>
                  <a:gd name="connsiteY0" fmla="*/ 850057 h 1276120"/>
                  <a:gd name="connsiteX1" fmla="*/ 1001589 w 1935039"/>
                  <a:gd name="connsiteY1" fmla="*/ 2728 h 1276120"/>
                  <a:gd name="connsiteX2" fmla="*/ 1935039 w 1935039"/>
                  <a:gd name="connsiteY2" fmla="*/ 636141 h 1276120"/>
                  <a:gd name="connsiteX3" fmla="*/ 1001589 w 1935039"/>
                  <a:gd name="connsiteY3" fmla="*/ 1269554 h 1276120"/>
                  <a:gd name="connsiteX4" fmla="*/ 0 w 1935039"/>
                  <a:gd name="connsiteY4" fmla="*/ 850057 h 1276120"/>
                  <a:gd name="connsiteX0" fmla="*/ 4061 w 1939100"/>
                  <a:gd name="connsiteY0" fmla="*/ 741011 h 1163790"/>
                  <a:gd name="connsiteX1" fmla="*/ 703806 w 1939100"/>
                  <a:gd name="connsiteY1" fmla="*/ 3939 h 1163790"/>
                  <a:gd name="connsiteX2" fmla="*/ 1939100 w 1939100"/>
                  <a:gd name="connsiteY2" fmla="*/ 527095 h 1163790"/>
                  <a:gd name="connsiteX3" fmla="*/ 1005650 w 1939100"/>
                  <a:gd name="connsiteY3" fmla="*/ 1160508 h 1163790"/>
                  <a:gd name="connsiteX4" fmla="*/ 4061 w 1939100"/>
                  <a:gd name="connsiteY4" fmla="*/ 741011 h 1163790"/>
                  <a:gd name="connsiteX0" fmla="*/ 4115 w 1976932"/>
                  <a:gd name="connsiteY0" fmla="*/ 754866 h 1182541"/>
                  <a:gd name="connsiteX1" fmla="*/ 703860 w 1976932"/>
                  <a:gd name="connsiteY1" fmla="*/ 17794 h 1182541"/>
                  <a:gd name="connsiteX2" fmla="*/ 1976932 w 1976932"/>
                  <a:gd name="connsiteY2" fmla="*/ 392762 h 1182541"/>
                  <a:gd name="connsiteX3" fmla="*/ 1005704 w 1976932"/>
                  <a:gd name="connsiteY3" fmla="*/ 1174363 h 1182541"/>
                  <a:gd name="connsiteX4" fmla="*/ 4115 w 1976932"/>
                  <a:gd name="connsiteY4" fmla="*/ 754866 h 1182541"/>
                  <a:gd name="connsiteX0" fmla="*/ 4115 w 1976932"/>
                  <a:gd name="connsiteY0" fmla="*/ 754866 h 1187335"/>
                  <a:gd name="connsiteX1" fmla="*/ 703860 w 1976932"/>
                  <a:gd name="connsiteY1" fmla="*/ 17794 h 1187335"/>
                  <a:gd name="connsiteX2" fmla="*/ 1976932 w 1976932"/>
                  <a:gd name="connsiteY2" fmla="*/ 392762 h 1187335"/>
                  <a:gd name="connsiteX3" fmla="*/ 1005704 w 1976932"/>
                  <a:gd name="connsiteY3" fmla="*/ 1174363 h 1187335"/>
                  <a:gd name="connsiteX4" fmla="*/ 4115 w 1976932"/>
                  <a:gd name="connsiteY4" fmla="*/ 754866 h 1187335"/>
                  <a:gd name="connsiteX0" fmla="*/ 4929 w 1977746"/>
                  <a:gd name="connsiteY0" fmla="*/ 775012 h 1207481"/>
                  <a:gd name="connsiteX1" fmla="*/ 704674 w 1977746"/>
                  <a:gd name="connsiteY1" fmla="*/ 37940 h 1207481"/>
                  <a:gd name="connsiteX2" fmla="*/ 1977746 w 1977746"/>
                  <a:gd name="connsiteY2" fmla="*/ 412908 h 1207481"/>
                  <a:gd name="connsiteX3" fmla="*/ 1006518 w 1977746"/>
                  <a:gd name="connsiteY3" fmla="*/ 1194509 h 1207481"/>
                  <a:gd name="connsiteX4" fmla="*/ 4929 w 1977746"/>
                  <a:gd name="connsiteY4" fmla="*/ 775012 h 1207481"/>
                  <a:gd name="connsiteX0" fmla="*/ 5063 w 1977880"/>
                  <a:gd name="connsiteY0" fmla="*/ 726671 h 1158831"/>
                  <a:gd name="connsiteX1" fmla="*/ 701600 w 1977880"/>
                  <a:gd name="connsiteY1" fmla="*/ 47012 h 1158831"/>
                  <a:gd name="connsiteX2" fmla="*/ 1977880 w 1977880"/>
                  <a:gd name="connsiteY2" fmla="*/ 364567 h 1158831"/>
                  <a:gd name="connsiteX3" fmla="*/ 1006652 w 1977880"/>
                  <a:gd name="connsiteY3" fmla="*/ 1146168 h 1158831"/>
                  <a:gd name="connsiteX4" fmla="*/ 5063 w 1977880"/>
                  <a:gd name="connsiteY4" fmla="*/ 726671 h 1158831"/>
                  <a:gd name="connsiteX0" fmla="*/ 5611 w 1978428"/>
                  <a:gd name="connsiteY0" fmla="*/ 696291 h 1128451"/>
                  <a:gd name="connsiteX1" fmla="*/ 702148 w 1978428"/>
                  <a:gd name="connsiteY1" fmla="*/ 16632 h 1128451"/>
                  <a:gd name="connsiteX2" fmla="*/ 1978428 w 1978428"/>
                  <a:gd name="connsiteY2" fmla="*/ 334187 h 1128451"/>
                  <a:gd name="connsiteX3" fmla="*/ 1007200 w 1978428"/>
                  <a:gd name="connsiteY3" fmla="*/ 1115788 h 1128451"/>
                  <a:gd name="connsiteX4" fmla="*/ 5611 w 1978428"/>
                  <a:gd name="connsiteY4" fmla="*/ 696291 h 1128451"/>
                  <a:gd name="connsiteX0" fmla="*/ 318 w 1973135"/>
                  <a:gd name="connsiteY0" fmla="*/ 696291 h 1129629"/>
                  <a:gd name="connsiteX1" fmla="*/ 696855 w 1973135"/>
                  <a:gd name="connsiteY1" fmla="*/ 16632 h 1129629"/>
                  <a:gd name="connsiteX2" fmla="*/ 1973135 w 1973135"/>
                  <a:gd name="connsiteY2" fmla="*/ 334187 h 1129629"/>
                  <a:gd name="connsiteX3" fmla="*/ 1001907 w 1973135"/>
                  <a:gd name="connsiteY3" fmla="*/ 1115788 h 1129629"/>
                  <a:gd name="connsiteX4" fmla="*/ 318 w 1973135"/>
                  <a:gd name="connsiteY4" fmla="*/ 696291 h 1129629"/>
                  <a:gd name="connsiteX0" fmla="*/ 4262 w 1977079"/>
                  <a:gd name="connsiteY0" fmla="*/ 725620 h 1157957"/>
                  <a:gd name="connsiteX1" fmla="*/ 732161 w 1977079"/>
                  <a:gd name="connsiteY1" fmla="*/ 12597 h 1157957"/>
                  <a:gd name="connsiteX2" fmla="*/ 1977079 w 1977079"/>
                  <a:gd name="connsiteY2" fmla="*/ 363516 h 1157957"/>
                  <a:gd name="connsiteX3" fmla="*/ 1005851 w 1977079"/>
                  <a:gd name="connsiteY3" fmla="*/ 1145117 h 1157957"/>
                  <a:gd name="connsiteX4" fmla="*/ 4262 w 1977079"/>
                  <a:gd name="connsiteY4" fmla="*/ 725620 h 1157957"/>
                  <a:gd name="connsiteX0" fmla="*/ 1982 w 1974799"/>
                  <a:gd name="connsiteY0" fmla="*/ 725620 h 1161834"/>
                  <a:gd name="connsiteX1" fmla="*/ 729881 w 1974799"/>
                  <a:gd name="connsiteY1" fmla="*/ 12597 h 1161834"/>
                  <a:gd name="connsiteX2" fmla="*/ 1974799 w 1974799"/>
                  <a:gd name="connsiteY2" fmla="*/ 363516 h 1161834"/>
                  <a:gd name="connsiteX3" fmla="*/ 1003571 w 1974799"/>
                  <a:gd name="connsiteY3" fmla="*/ 1145117 h 1161834"/>
                  <a:gd name="connsiteX4" fmla="*/ 1982 w 1974799"/>
                  <a:gd name="connsiteY4" fmla="*/ 725620 h 116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4799" h="1161834">
                    <a:moveTo>
                      <a:pt x="1982" y="725620"/>
                    </a:moveTo>
                    <a:cubicBezTo>
                      <a:pt x="-27849" y="442934"/>
                      <a:pt x="282097" y="52955"/>
                      <a:pt x="729881" y="12597"/>
                    </a:cubicBezTo>
                    <a:cubicBezTo>
                      <a:pt x="1177665" y="-27761"/>
                      <a:pt x="1974799" y="13692"/>
                      <a:pt x="1974799" y="363516"/>
                    </a:cubicBezTo>
                    <a:cubicBezTo>
                      <a:pt x="1974799" y="713340"/>
                      <a:pt x="1638272" y="1065337"/>
                      <a:pt x="1003571" y="1145117"/>
                    </a:cubicBezTo>
                    <a:cubicBezTo>
                      <a:pt x="368870" y="1224897"/>
                      <a:pt x="31813" y="1008306"/>
                      <a:pt x="1982" y="725620"/>
                    </a:cubicBezTo>
                    <a:close/>
                  </a:path>
                </a:pathLst>
              </a:custGeom>
              <a:noFill/>
              <a:ln w="9525">
                <a:solidFill>
                  <a:srgbClr val="FFC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2699116">
              <a:off x="7192996" y="2114755"/>
              <a:ext cx="351202" cy="420433"/>
              <a:chOff x="2747555" y="2087430"/>
              <a:chExt cx="636876" cy="84126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F222A8D-1163-5924-7F42-A6B35DA7918E}"/>
                  </a:ext>
                </a:extLst>
              </p:cNvPr>
              <p:cNvGrpSpPr/>
              <p:nvPr/>
            </p:nvGrpSpPr>
            <p:grpSpPr>
              <a:xfrm>
                <a:off x="2747555" y="2239791"/>
                <a:ext cx="636876" cy="688904"/>
                <a:chOff x="1389350" y="4159249"/>
                <a:chExt cx="636876" cy="688904"/>
              </a:xfrm>
            </p:grpSpPr>
            <p:sp>
              <p:nvSpPr>
                <p:cNvPr id="50" name="자유형: 도형 8">
                  <a:extLst>
                    <a:ext uri="{FF2B5EF4-FFF2-40B4-BE49-F238E27FC236}">
                      <a16:creationId xmlns:a16="http://schemas.microsoft.com/office/drawing/2014/main" id="{09BF66C7-50CF-6C35-A0D9-D782DF24053A}"/>
                    </a:ext>
                  </a:extLst>
                </p:cNvPr>
                <p:cNvSpPr/>
                <p:nvPr/>
              </p:nvSpPr>
              <p:spPr>
                <a:xfrm>
                  <a:off x="1413163" y="4159250"/>
                  <a:ext cx="613063" cy="662709"/>
                </a:xfrm>
                <a:custGeom>
                  <a:avLst/>
                  <a:gdLst>
                    <a:gd name="connsiteX0" fmla="*/ 0 w 654627"/>
                    <a:gd name="connsiteY0" fmla="*/ 467591 h 904009"/>
                    <a:gd name="connsiteX1" fmla="*/ 613063 w 654627"/>
                    <a:gd name="connsiteY1" fmla="*/ 270164 h 904009"/>
                    <a:gd name="connsiteX2" fmla="*/ 218209 w 654627"/>
                    <a:gd name="connsiteY2" fmla="*/ 904009 h 904009"/>
                    <a:gd name="connsiteX3" fmla="*/ 187036 w 654627"/>
                    <a:gd name="connsiteY3" fmla="*/ 0 h 904009"/>
                    <a:gd name="connsiteX4" fmla="*/ 654627 w 654627"/>
                    <a:gd name="connsiteY4" fmla="*/ 779318 h 904009"/>
                    <a:gd name="connsiteX5" fmla="*/ 0 w 654627"/>
                    <a:gd name="connsiteY5" fmla="*/ 467591 h 904009"/>
                    <a:gd name="connsiteX0" fmla="*/ 0 w 654627"/>
                    <a:gd name="connsiteY0" fmla="*/ 308841 h 745259"/>
                    <a:gd name="connsiteX1" fmla="*/ 613063 w 654627"/>
                    <a:gd name="connsiteY1" fmla="*/ 111414 h 745259"/>
                    <a:gd name="connsiteX2" fmla="*/ 218209 w 654627"/>
                    <a:gd name="connsiteY2" fmla="*/ 745259 h 745259"/>
                    <a:gd name="connsiteX3" fmla="*/ 228311 w 654627"/>
                    <a:gd name="connsiteY3" fmla="*/ 0 h 745259"/>
                    <a:gd name="connsiteX4" fmla="*/ 654627 w 654627"/>
                    <a:gd name="connsiteY4" fmla="*/ 620568 h 745259"/>
                    <a:gd name="connsiteX5" fmla="*/ 0 w 654627"/>
                    <a:gd name="connsiteY5" fmla="*/ 308841 h 745259"/>
                    <a:gd name="connsiteX0" fmla="*/ 0 w 654627"/>
                    <a:gd name="connsiteY0" fmla="*/ 308841 h 662709"/>
                    <a:gd name="connsiteX1" fmla="*/ 613063 w 654627"/>
                    <a:gd name="connsiteY1" fmla="*/ 111414 h 662709"/>
                    <a:gd name="connsiteX2" fmla="*/ 192809 w 654627"/>
                    <a:gd name="connsiteY2" fmla="*/ 662709 h 662709"/>
                    <a:gd name="connsiteX3" fmla="*/ 228311 w 654627"/>
                    <a:gd name="connsiteY3" fmla="*/ 0 h 662709"/>
                    <a:gd name="connsiteX4" fmla="*/ 654627 w 654627"/>
                    <a:gd name="connsiteY4" fmla="*/ 620568 h 662709"/>
                    <a:gd name="connsiteX5" fmla="*/ 0 w 654627"/>
                    <a:gd name="connsiteY5" fmla="*/ 308841 h 662709"/>
                    <a:gd name="connsiteX0" fmla="*/ 0 w 632402"/>
                    <a:gd name="connsiteY0" fmla="*/ 308841 h 662709"/>
                    <a:gd name="connsiteX1" fmla="*/ 613063 w 632402"/>
                    <a:gd name="connsiteY1" fmla="*/ 111414 h 662709"/>
                    <a:gd name="connsiteX2" fmla="*/ 192809 w 632402"/>
                    <a:gd name="connsiteY2" fmla="*/ 662709 h 662709"/>
                    <a:gd name="connsiteX3" fmla="*/ 228311 w 632402"/>
                    <a:gd name="connsiteY3" fmla="*/ 0 h 662709"/>
                    <a:gd name="connsiteX4" fmla="*/ 632402 w 632402"/>
                    <a:gd name="connsiteY4" fmla="*/ 525318 h 662709"/>
                    <a:gd name="connsiteX5" fmla="*/ 0 w 632402"/>
                    <a:gd name="connsiteY5" fmla="*/ 308841 h 662709"/>
                    <a:gd name="connsiteX0" fmla="*/ 0 w 613063"/>
                    <a:gd name="connsiteY0" fmla="*/ 308841 h 662709"/>
                    <a:gd name="connsiteX1" fmla="*/ 613063 w 613063"/>
                    <a:gd name="connsiteY1" fmla="*/ 111414 h 662709"/>
                    <a:gd name="connsiteX2" fmla="*/ 192809 w 613063"/>
                    <a:gd name="connsiteY2" fmla="*/ 662709 h 662709"/>
                    <a:gd name="connsiteX3" fmla="*/ 228311 w 613063"/>
                    <a:gd name="connsiteY3" fmla="*/ 0 h 662709"/>
                    <a:gd name="connsiteX4" fmla="*/ 578427 w 613063"/>
                    <a:gd name="connsiteY4" fmla="*/ 572943 h 662709"/>
                    <a:gd name="connsiteX5" fmla="*/ 0 w 613063"/>
                    <a:gd name="connsiteY5" fmla="*/ 308841 h 662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3063" h="662709">
                      <a:moveTo>
                        <a:pt x="0" y="308841"/>
                      </a:moveTo>
                      <a:lnTo>
                        <a:pt x="613063" y="111414"/>
                      </a:lnTo>
                      <a:lnTo>
                        <a:pt x="192809" y="662709"/>
                      </a:lnTo>
                      <a:lnTo>
                        <a:pt x="228311" y="0"/>
                      </a:lnTo>
                      <a:lnTo>
                        <a:pt x="578427" y="572943"/>
                      </a:lnTo>
                      <a:lnTo>
                        <a:pt x="0" y="30884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00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자유형: 도형 9">
                  <a:extLst>
                    <a:ext uri="{FF2B5EF4-FFF2-40B4-BE49-F238E27FC236}">
                      <a16:creationId xmlns:a16="http://schemas.microsoft.com/office/drawing/2014/main" id="{C34D0F08-26EE-2B7C-6845-A2F17878C1D3}"/>
                    </a:ext>
                  </a:extLst>
                </p:cNvPr>
                <p:cNvSpPr/>
                <p:nvPr/>
              </p:nvSpPr>
              <p:spPr>
                <a:xfrm>
                  <a:off x="1389350" y="4185444"/>
                  <a:ext cx="613063" cy="662709"/>
                </a:xfrm>
                <a:custGeom>
                  <a:avLst/>
                  <a:gdLst>
                    <a:gd name="connsiteX0" fmla="*/ 0 w 654627"/>
                    <a:gd name="connsiteY0" fmla="*/ 467591 h 904009"/>
                    <a:gd name="connsiteX1" fmla="*/ 613063 w 654627"/>
                    <a:gd name="connsiteY1" fmla="*/ 270164 h 904009"/>
                    <a:gd name="connsiteX2" fmla="*/ 218209 w 654627"/>
                    <a:gd name="connsiteY2" fmla="*/ 904009 h 904009"/>
                    <a:gd name="connsiteX3" fmla="*/ 187036 w 654627"/>
                    <a:gd name="connsiteY3" fmla="*/ 0 h 904009"/>
                    <a:gd name="connsiteX4" fmla="*/ 654627 w 654627"/>
                    <a:gd name="connsiteY4" fmla="*/ 779318 h 904009"/>
                    <a:gd name="connsiteX5" fmla="*/ 0 w 654627"/>
                    <a:gd name="connsiteY5" fmla="*/ 467591 h 904009"/>
                    <a:gd name="connsiteX0" fmla="*/ 0 w 654627"/>
                    <a:gd name="connsiteY0" fmla="*/ 308841 h 745259"/>
                    <a:gd name="connsiteX1" fmla="*/ 613063 w 654627"/>
                    <a:gd name="connsiteY1" fmla="*/ 111414 h 745259"/>
                    <a:gd name="connsiteX2" fmla="*/ 218209 w 654627"/>
                    <a:gd name="connsiteY2" fmla="*/ 745259 h 745259"/>
                    <a:gd name="connsiteX3" fmla="*/ 228311 w 654627"/>
                    <a:gd name="connsiteY3" fmla="*/ 0 h 745259"/>
                    <a:gd name="connsiteX4" fmla="*/ 654627 w 654627"/>
                    <a:gd name="connsiteY4" fmla="*/ 620568 h 745259"/>
                    <a:gd name="connsiteX5" fmla="*/ 0 w 654627"/>
                    <a:gd name="connsiteY5" fmla="*/ 308841 h 745259"/>
                    <a:gd name="connsiteX0" fmla="*/ 0 w 654627"/>
                    <a:gd name="connsiteY0" fmla="*/ 308841 h 662709"/>
                    <a:gd name="connsiteX1" fmla="*/ 613063 w 654627"/>
                    <a:gd name="connsiteY1" fmla="*/ 111414 h 662709"/>
                    <a:gd name="connsiteX2" fmla="*/ 192809 w 654627"/>
                    <a:gd name="connsiteY2" fmla="*/ 662709 h 662709"/>
                    <a:gd name="connsiteX3" fmla="*/ 228311 w 654627"/>
                    <a:gd name="connsiteY3" fmla="*/ 0 h 662709"/>
                    <a:gd name="connsiteX4" fmla="*/ 654627 w 654627"/>
                    <a:gd name="connsiteY4" fmla="*/ 620568 h 662709"/>
                    <a:gd name="connsiteX5" fmla="*/ 0 w 654627"/>
                    <a:gd name="connsiteY5" fmla="*/ 308841 h 662709"/>
                    <a:gd name="connsiteX0" fmla="*/ 0 w 632402"/>
                    <a:gd name="connsiteY0" fmla="*/ 308841 h 662709"/>
                    <a:gd name="connsiteX1" fmla="*/ 613063 w 632402"/>
                    <a:gd name="connsiteY1" fmla="*/ 111414 h 662709"/>
                    <a:gd name="connsiteX2" fmla="*/ 192809 w 632402"/>
                    <a:gd name="connsiteY2" fmla="*/ 662709 h 662709"/>
                    <a:gd name="connsiteX3" fmla="*/ 228311 w 632402"/>
                    <a:gd name="connsiteY3" fmla="*/ 0 h 662709"/>
                    <a:gd name="connsiteX4" fmla="*/ 632402 w 632402"/>
                    <a:gd name="connsiteY4" fmla="*/ 525318 h 662709"/>
                    <a:gd name="connsiteX5" fmla="*/ 0 w 632402"/>
                    <a:gd name="connsiteY5" fmla="*/ 308841 h 662709"/>
                    <a:gd name="connsiteX0" fmla="*/ 0 w 613063"/>
                    <a:gd name="connsiteY0" fmla="*/ 308841 h 662709"/>
                    <a:gd name="connsiteX1" fmla="*/ 613063 w 613063"/>
                    <a:gd name="connsiteY1" fmla="*/ 111414 h 662709"/>
                    <a:gd name="connsiteX2" fmla="*/ 192809 w 613063"/>
                    <a:gd name="connsiteY2" fmla="*/ 662709 h 662709"/>
                    <a:gd name="connsiteX3" fmla="*/ 228311 w 613063"/>
                    <a:gd name="connsiteY3" fmla="*/ 0 h 662709"/>
                    <a:gd name="connsiteX4" fmla="*/ 578427 w 613063"/>
                    <a:gd name="connsiteY4" fmla="*/ 572943 h 662709"/>
                    <a:gd name="connsiteX5" fmla="*/ 0 w 613063"/>
                    <a:gd name="connsiteY5" fmla="*/ 308841 h 662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3063" h="662709">
                      <a:moveTo>
                        <a:pt x="0" y="308841"/>
                      </a:moveTo>
                      <a:lnTo>
                        <a:pt x="613063" y="111414"/>
                      </a:lnTo>
                      <a:lnTo>
                        <a:pt x="192809" y="662709"/>
                      </a:lnTo>
                      <a:lnTo>
                        <a:pt x="228311" y="0"/>
                      </a:lnTo>
                      <a:lnTo>
                        <a:pt x="578427" y="572943"/>
                      </a:lnTo>
                      <a:lnTo>
                        <a:pt x="0" y="30884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00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10">
                  <a:extLst>
                    <a:ext uri="{FF2B5EF4-FFF2-40B4-BE49-F238E27FC236}">
                      <a16:creationId xmlns:a16="http://schemas.microsoft.com/office/drawing/2014/main" id="{A167ABAB-1088-808C-6426-6EF03EB1E210}"/>
                    </a:ext>
                  </a:extLst>
                </p:cNvPr>
                <p:cNvSpPr/>
                <p:nvPr/>
              </p:nvSpPr>
              <p:spPr>
                <a:xfrm rot="194823">
                  <a:off x="1413162" y="4159249"/>
                  <a:ext cx="613063" cy="662709"/>
                </a:xfrm>
                <a:custGeom>
                  <a:avLst/>
                  <a:gdLst>
                    <a:gd name="connsiteX0" fmla="*/ 0 w 654627"/>
                    <a:gd name="connsiteY0" fmla="*/ 467591 h 904009"/>
                    <a:gd name="connsiteX1" fmla="*/ 613063 w 654627"/>
                    <a:gd name="connsiteY1" fmla="*/ 270164 h 904009"/>
                    <a:gd name="connsiteX2" fmla="*/ 218209 w 654627"/>
                    <a:gd name="connsiteY2" fmla="*/ 904009 h 904009"/>
                    <a:gd name="connsiteX3" fmla="*/ 187036 w 654627"/>
                    <a:gd name="connsiteY3" fmla="*/ 0 h 904009"/>
                    <a:gd name="connsiteX4" fmla="*/ 654627 w 654627"/>
                    <a:gd name="connsiteY4" fmla="*/ 779318 h 904009"/>
                    <a:gd name="connsiteX5" fmla="*/ 0 w 654627"/>
                    <a:gd name="connsiteY5" fmla="*/ 467591 h 904009"/>
                    <a:gd name="connsiteX0" fmla="*/ 0 w 654627"/>
                    <a:gd name="connsiteY0" fmla="*/ 308841 h 745259"/>
                    <a:gd name="connsiteX1" fmla="*/ 613063 w 654627"/>
                    <a:gd name="connsiteY1" fmla="*/ 111414 h 745259"/>
                    <a:gd name="connsiteX2" fmla="*/ 218209 w 654627"/>
                    <a:gd name="connsiteY2" fmla="*/ 745259 h 745259"/>
                    <a:gd name="connsiteX3" fmla="*/ 228311 w 654627"/>
                    <a:gd name="connsiteY3" fmla="*/ 0 h 745259"/>
                    <a:gd name="connsiteX4" fmla="*/ 654627 w 654627"/>
                    <a:gd name="connsiteY4" fmla="*/ 620568 h 745259"/>
                    <a:gd name="connsiteX5" fmla="*/ 0 w 654627"/>
                    <a:gd name="connsiteY5" fmla="*/ 308841 h 745259"/>
                    <a:gd name="connsiteX0" fmla="*/ 0 w 654627"/>
                    <a:gd name="connsiteY0" fmla="*/ 308841 h 662709"/>
                    <a:gd name="connsiteX1" fmla="*/ 613063 w 654627"/>
                    <a:gd name="connsiteY1" fmla="*/ 111414 h 662709"/>
                    <a:gd name="connsiteX2" fmla="*/ 192809 w 654627"/>
                    <a:gd name="connsiteY2" fmla="*/ 662709 h 662709"/>
                    <a:gd name="connsiteX3" fmla="*/ 228311 w 654627"/>
                    <a:gd name="connsiteY3" fmla="*/ 0 h 662709"/>
                    <a:gd name="connsiteX4" fmla="*/ 654627 w 654627"/>
                    <a:gd name="connsiteY4" fmla="*/ 620568 h 662709"/>
                    <a:gd name="connsiteX5" fmla="*/ 0 w 654627"/>
                    <a:gd name="connsiteY5" fmla="*/ 308841 h 662709"/>
                    <a:gd name="connsiteX0" fmla="*/ 0 w 632402"/>
                    <a:gd name="connsiteY0" fmla="*/ 308841 h 662709"/>
                    <a:gd name="connsiteX1" fmla="*/ 613063 w 632402"/>
                    <a:gd name="connsiteY1" fmla="*/ 111414 h 662709"/>
                    <a:gd name="connsiteX2" fmla="*/ 192809 w 632402"/>
                    <a:gd name="connsiteY2" fmla="*/ 662709 h 662709"/>
                    <a:gd name="connsiteX3" fmla="*/ 228311 w 632402"/>
                    <a:gd name="connsiteY3" fmla="*/ 0 h 662709"/>
                    <a:gd name="connsiteX4" fmla="*/ 632402 w 632402"/>
                    <a:gd name="connsiteY4" fmla="*/ 525318 h 662709"/>
                    <a:gd name="connsiteX5" fmla="*/ 0 w 632402"/>
                    <a:gd name="connsiteY5" fmla="*/ 308841 h 662709"/>
                    <a:gd name="connsiteX0" fmla="*/ 0 w 613063"/>
                    <a:gd name="connsiteY0" fmla="*/ 308841 h 662709"/>
                    <a:gd name="connsiteX1" fmla="*/ 613063 w 613063"/>
                    <a:gd name="connsiteY1" fmla="*/ 111414 h 662709"/>
                    <a:gd name="connsiteX2" fmla="*/ 192809 w 613063"/>
                    <a:gd name="connsiteY2" fmla="*/ 662709 h 662709"/>
                    <a:gd name="connsiteX3" fmla="*/ 228311 w 613063"/>
                    <a:gd name="connsiteY3" fmla="*/ 0 h 662709"/>
                    <a:gd name="connsiteX4" fmla="*/ 578427 w 613063"/>
                    <a:gd name="connsiteY4" fmla="*/ 572943 h 662709"/>
                    <a:gd name="connsiteX5" fmla="*/ 0 w 613063"/>
                    <a:gd name="connsiteY5" fmla="*/ 308841 h 662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3063" h="662709">
                      <a:moveTo>
                        <a:pt x="0" y="308841"/>
                      </a:moveTo>
                      <a:lnTo>
                        <a:pt x="613063" y="111414"/>
                      </a:lnTo>
                      <a:lnTo>
                        <a:pt x="192809" y="662709"/>
                      </a:lnTo>
                      <a:lnTo>
                        <a:pt x="228311" y="0"/>
                      </a:lnTo>
                      <a:lnTo>
                        <a:pt x="578427" y="572943"/>
                      </a:lnTo>
                      <a:lnTo>
                        <a:pt x="0" y="3088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C00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1B4FBD2-D1F0-CF18-BF21-14904B2CEF7B}"/>
                  </a:ext>
                </a:extLst>
              </p:cNvPr>
              <p:cNvGrpSpPr/>
              <p:nvPr/>
            </p:nvGrpSpPr>
            <p:grpSpPr>
              <a:xfrm rot="20101308">
                <a:off x="3147000" y="2087430"/>
                <a:ext cx="186214" cy="201426"/>
                <a:chOff x="1389350" y="4159249"/>
                <a:chExt cx="636876" cy="688904"/>
              </a:xfrm>
            </p:grpSpPr>
            <p:sp>
              <p:nvSpPr>
                <p:cNvPr id="47" name="자유형: 도형 18">
                  <a:extLst>
                    <a:ext uri="{FF2B5EF4-FFF2-40B4-BE49-F238E27FC236}">
                      <a16:creationId xmlns:a16="http://schemas.microsoft.com/office/drawing/2014/main" id="{277BDB1A-45DA-6777-AD79-7993B55D0568}"/>
                    </a:ext>
                  </a:extLst>
                </p:cNvPr>
                <p:cNvSpPr/>
                <p:nvPr/>
              </p:nvSpPr>
              <p:spPr>
                <a:xfrm>
                  <a:off x="1413163" y="4159250"/>
                  <a:ext cx="613063" cy="662709"/>
                </a:xfrm>
                <a:custGeom>
                  <a:avLst/>
                  <a:gdLst>
                    <a:gd name="connsiteX0" fmla="*/ 0 w 654627"/>
                    <a:gd name="connsiteY0" fmla="*/ 467591 h 904009"/>
                    <a:gd name="connsiteX1" fmla="*/ 613063 w 654627"/>
                    <a:gd name="connsiteY1" fmla="*/ 270164 h 904009"/>
                    <a:gd name="connsiteX2" fmla="*/ 218209 w 654627"/>
                    <a:gd name="connsiteY2" fmla="*/ 904009 h 904009"/>
                    <a:gd name="connsiteX3" fmla="*/ 187036 w 654627"/>
                    <a:gd name="connsiteY3" fmla="*/ 0 h 904009"/>
                    <a:gd name="connsiteX4" fmla="*/ 654627 w 654627"/>
                    <a:gd name="connsiteY4" fmla="*/ 779318 h 904009"/>
                    <a:gd name="connsiteX5" fmla="*/ 0 w 654627"/>
                    <a:gd name="connsiteY5" fmla="*/ 467591 h 904009"/>
                    <a:gd name="connsiteX0" fmla="*/ 0 w 654627"/>
                    <a:gd name="connsiteY0" fmla="*/ 308841 h 745259"/>
                    <a:gd name="connsiteX1" fmla="*/ 613063 w 654627"/>
                    <a:gd name="connsiteY1" fmla="*/ 111414 h 745259"/>
                    <a:gd name="connsiteX2" fmla="*/ 218209 w 654627"/>
                    <a:gd name="connsiteY2" fmla="*/ 745259 h 745259"/>
                    <a:gd name="connsiteX3" fmla="*/ 228311 w 654627"/>
                    <a:gd name="connsiteY3" fmla="*/ 0 h 745259"/>
                    <a:gd name="connsiteX4" fmla="*/ 654627 w 654627"/>
                    <a:gd name="connsiteY4" fmla="*/ 620568 h 745259"/>
                    <a:gd name="connsiteX5" fmla="*/ 0 w 654627"/>
                    <a:gd name="connsiteY5" fmla="*/ 308841 h 745259"/>
                    <a:gd name="connsiteX0" fmla="*/ 0 w 654627"/>
                    <a:gd name="connsiteY0" fmla="*/ 308841 h 662709"/>
                    <a:gd name="connsiteX1" fmla="*/ 613063 w 654627"/>
                    <a:gd name="connsiteY1" fmla="*/ 111414 h 662709"/>
                    <a:gd name="connsiteX2" fmla="*/ 192809 w 654627"/>
                    <a:gd name="connsiteY2" fmla="*/ 662709 h 662709"/>
                    <a:gd name="connsiteX3" fmla="*/ 228311 w 654627"/>
                    <a:gd name="connsiteY3" fmla="*/ 0 h 662709"/>
                    <a:gd name="connsiteX4" fmla="*/ 654627 w 654627"/>
                    <a:gd name="connsiteY4" fmla="*/ 620568 h 662709"/>
                    <a:gd name="connsiteX5" fmla="*/ 0 w 654627"/>
                    <a:gd name="connsiteY5" fmla="*/ 308841 h 662709"/>
                    <a:gd name="connsiteX0" fmla="*/ 0 w 632402"/>
                    <a:gd name="connsiteY0" fmla="*/ 308841 h 662709"/>
                    <a:gd name="connsiteX1" fmla="*/ 613063 w 632402"/>
                    <a:gd name="connsiteY1" fmla="*/ 111414 h 662709"/>
                    <a:gd name="connsiteX2" fmla="*/ 192809 w 632402"/>
                    <a:gd name="connsiteY2" fmla="*/ 662709 h 662709"/>
                    <a:gd name="connsiteX3" fmla="*/ 228311 w 632402"/>
                    <a:gd name="connsiteY3" fmla="*/ 0 h 662709"/>
                    <a:gd name="connsiteX4" fmla="*/ 632402 w 632402"/>
                    <a:gd name="connsiteY4" fmla="*/ 525318 h 662709"/>
                    <a:gd name="connsiteX5" fmla="*/ 0 w 632402"/>
                    <a:gd name="connsiteY5" fmla="*/ 308841 h 662709"/>
                    <a:gd name="connsiteX0" fmla="*/ 0 w 613063"/>
                    <a:gd name="connsiteY0" fmla="*/ 308841 h 662709"/>
                    <a:gd name="connsiteX1" fmla="*/ 613063 w 613063"/>
                    <a:gd name="connsiteY1" fmla="*/ 111414 h 662709"/>
                    <a:gd name="connsiteX2" fmla="*/ 192809 w 613063"/>
                    <a:gd name="connsiteY2" fmla="*/ 662709 h 662709"/>
                    <a:gd name="connsiteX3" fmla="*/ 228311 w 613063"/>
                    <a:gd name="connsiteY3" fmla="*/ 0 h 662709"/>
                    <a:gd name="connsiteX4" fmla="*/ 578427 w 613063"/>
                    <a:gd name="connsiteY4" fmla="*/ 572943 h 662709"/>
                    <a:gd name="connsiteX5" fmla="*/ 0 w 613063"/>
                    <a:gd name="connsiteY5" fmla="*/ 308841 h 662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3063" h="662709">
                      <a:moveTo>
                        <a:pt x="0" y="308841"/>
                      </a:moveTo>
                      <a:lnTo>
                        <a:pt x="613063" y="111414"/>
                      </a:lnTo>
                      <a:lnTo>
                        <a:pt x="192809" y="662709"/>
                      </a:lnTo>
                      <a:lnTo>
                        <a:pt x="228311" y="0"/>
                      </a:lnTo>
                      <a:lnTo>
                        <a:pt x="578427" y="572943"/>
                      </a:lnTo>
                      <a:lnTo>
                        <a:pt x="0" y="30884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FFC00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자유형: 도형 19">
                  <a:extLst>
                    <a:ext uri="{FF2B5EF4-FFF2-40B4-BE49-F238E27FC236}">
                      <a16:creationId xmlns:a16="http://schemas.microsoft.com/office/drawing/2014/main" id="{6B58608E-9DCD-7FFA-9455-05B793FD9DA9}"/>
                    </a:ext>
                  </a:extLst>
                </p:cNvPr>
                <p:cNvSpPr/>
                <p:nvPr/>
              </p:nvSpPr>
              <p:spPr>
                <a:xfrm>
                  <a:off x="1389350" y="4185444"/>
                  <a:ext cx="613063" cy="662709"/>
                </a:xfrm>
                <a:custGeom>
                  <a:avLst/>
                  <a:gdLst>
                    <a:gd name="connsiteX0" fmla="*/ 0 w 654627"/>
                    <a:gd name="connsiteY0" fmla="*/ 467591 h 904009"/>
                    <a:gd name="connsiteX1" fmla="*/ 613063 w 654627"/>
                    <a:gd name="connsiteY1" fmla="*/ 270164 h 904009"/>
                    <a:gd name="connsiteX2" fmla="*/ 218209 w 654627"/>
                    <a:gd name="connsiteY2" fmla="*/ 904009 h 904009"/>
                    <a:gd name="connsiteX3" fmla="*/ 187036 w 654627"/>
                    <a:gd name="connsiteY3" fmla="*/ 0 h 904009"/>
                    <a:gd name="connsiteX4" fmla="*/ 654627 w 654627"/>
                    <a:gd name="connsiteY4" fmla="*/ 779318 h 904009"/>
                    <a:gd name="connsiteX5" fmla="*/ 0 w 654627"/>
                    <a:gd name="connsiteY5" fmla="*/ 467591 h 904009"/>
                    <a:gd name="connsiteX0" fmla="*/ 0 w 654627"/>
                    <a:gd name="connsiteY0" fmla="*/ 308841 h 745259"/>
                    <a:gd name="connsiteX1" fmla="*/ 613063 w 654627"/>
                    <a:gd name="connsiteY1" fmla="*/ 111414 h 745259"/>
                    <a:gd name="connsiteX2" fmla="*/ 218209 w 654627"/>
                    <a:gd name="connsiteY2" fmla="*/ 745259 h 745259"/>
                    <a:gd name="connsiteX3" fmla="*/ 228311 w 654627"/>
                    <a:gd name="connsiteY3" fmla="*/ 0 h 745259"/>
                    <a:gd name="connsiteX4" fmla="*/ 654627 w 654627"/>
                    <a:gd name="connsiteY4" fmla="*/ 620568 h 745259"/>
                    <a:gd name="connsiteX5" fmla="*/ 0 w 654627"/>
                    <a:gd name="connsiteY5" fmla="*/ 308841 h 745259"/>
                    <a:gd name="connsiteX0" fmla="*/ 0 w 654627"/>
                    <a:gd name="connsiteY0" fmla="*/ 308841 h 662709"/>
                    <a:gd name="connsiteX1" fmla="*/ 613063 w 654627"/>
                    <a:gd name="connsiteY1" fmla="*/ 111414 h 662709"/>
                    <a:gd name="connsiteX2" fmla="*/ 192809 w 654627"/>
                    <a:gd name="connsiteY2" fmla="*/ 662709 h 662709"/>
                    <a:gd name="connsiteX3" fmla="*/ 228311 w 654627"/>
                    <a:gd name="connsiteY3" fmla="*/ 0 h 662709"/>
                    <a:gd name="connsiteX4" fmla="*/ 654627 w 654627"/>
                    <a:gd name="connsiteY4" fmla="*/ 620568 h 662709"/>
                    <a:gd name="connsiteX5" fmla="*/ 0 w 654627"/>
                    <a:gd name="connsiteY5" fmla="*/ 308841 h 662709"/>
                    <a:gd name="connsiteX0" fmla="*/ 0 w 632402"/>
                    <a:gd name="connsiteY0" fmla="*/ 308841 h 662709"/>
                    <a:gd name="connsiteX1" fmla="*/ 613063 w 632402"/>
                    <a:gd name="connsiteY1" fmla="*/ 111414 h 662709"/>
                    <a:gd name="connsiteX2" fmla="*/ 192809 w 632402"/>
                    <a:gd name="connsiteY2" fmla="*/ 662709 h 662709"/>
                    <a:gd name="connsiteX3" fmla="*/ 228311 w 632402"/>
                    <a:gd name="connsiteY3" fmla="*/ 0 h 662709"/>
                    <a:gd name="connsiteX4" fmla="*/ 632402 w 632402"/>
                    <a:gd name="connsiteY4" fmla="*/ 525318 h 662709"/>
                    <a:gd name="connsiteX5" fmla="*/ 0 w 632402"/>
                    <a:gd name="connsiteY5" fmla="*/ 308841 h 662709"/>
                    <a:gd name="connsiteX0" fmla="*/ 0 w 613063"/>
                    <a:gd name="connsiteY0" fmla="*/ 308841 h 662709"/>
                    <a:gd name="connsiteX1" fmla="*/ 613063 w 613063"/>
                    <a:gd name="connsiteY1" fmla="*/ 111414 h 662709"/>
                    <a:gd name="connsiteX2" fmla="*/ 192809 w 613063"/>
                    <a:gd name="connsiteY2" fmla="*/ 662709 h 662709"/>
                    <a:gd name="connsiteX3" fmla="*/ 228311 w 613063"/>
                    <a:gd name="connsiteY3" fmla="*/ 0 h 662709"/>
                    <a:gd name="connsiteX4" fmla="*/ 578427 w 613063"/>
                    <a:gd name="connsiteY4" fmla="*/ 572943 h 662709"/>
                    <a:gd name="connsiteX5" fmla="*/ 0 w 613063"/>
                    <a:gd name="connsiteY5" fmla="*/ 308841 h 662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3063" h="662709">
                      <a:moveTo>
                        <a:pt x="0" y="308841"/>
                      </a:moveTo>
                      <a:lnTo>
                        <a:pt x="613063" y="111414"/>
                      </a:lnTo>
                      <a:lnTo>
                        <a:pt x="192809" y="662709"/>
                      </a:lnTo>
                      <a:lnTo>
                        <a:pt x="228311" y="0"/>
                      </a:lnTo>
                      <a:lnTo>
                        <a:pt x="578427" y="572943"/>
                      </a:lnTo>
                      <a:lnTo>
                        <a:pt x="0" y="30884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FFC00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자유형: 도형 20">
                  <a:extLst>
                    <a:ext uri="{FF2B5EF4-FFF2-40B4-BE49-F238E27FC236}">
                      <a16:creationId xmlns:a16="http://schemas.microsoft.com/office/drawing/2014/main" id="{4F33DA59-E418-A1A1-11E4-DD6A461D2EE3}"/>
                    </a:ext>
                  </a:extLst>
                </p:cNvPr>
                <p:cNvSpPr/>
                <p:nvPr/>
              </p:nvSpPr>
              <p:spPr>
                <a:xfrm rot="194823">
                  <a:off x="1413162" y="4159249"/>
                  <a:ext cx="613063" cy="662709"/>
                </a:xfrm>
                <a:custGeom>
                  <a:avLst/>
                  <a:gdLst>
                    <a:gd name="connsiteX0" fmla="*/ 0 w 654627"/>
                    <a:gd name="connsiteY0" fmla="*/ 467591 h 904009"/>
                    <a:gd name="connsiteX1" fmla="*/ 613063 w 654627"/>
                    <a:gd name="connsiteY1" fmla="*/ 270164 h 904009"/>
                    <a:gd name="connsiteX2" fmla="*/ 218209 w 654627"/>
                    <a:gd name="connsiteY2" fmla="*/ 904009 h 904009"/>
                    <a:gd name="connsiteX3" fmla="*/ 187036 w 654627"/>
                    <a:gd name="connsiteY3" fmla="*/ 0 h 904009"/>
                    <a:gd name="connsiteX4" fmla="*/ 654627 w 654627"/>
                    <a:gd name="connsiteY4" fmla="*/ 779318 h 904009"/>
                    <a:gd name="connsiteX5" fmla="*/ 0 w 654627"/>
                    <a:gd name="connsiteY5" fmla="*/ 467591 h 904009"/>
                    <a:gd name="connsiteX0" fmla="*/ 0 w 654627"/>
                    <a:gd name="connsiteY0" fmla="*/ 308841 h 745259"/>
                    <a:gd name="connsiteX1" fmla="*/ 613063 w 654627"/>
                    <a:gd name="connsiteY1" fmla="*/ 111414 h 745259"/>
                    <a:gd name="connsiteX2" fmla="*/ 218209 w 654627"/>
                    <a:gd name="connsiteY2" fmla="*/ 745259 h 745259"/>
                    <a:gd name="connsiteX3" fmla="*/ 228311 w 654627"/>
                    <a:gd name="connsiteY3" fmla="*/ 0 h 745259"/>
                    <a:gd name="connsiteX4" fmla="*/ 654627 w 654627"/>
                    <a:gd name="connsiteY4" fmla="*/ 620568 h 745259"/>
                    <a:gd name="connsiteX5" fmla="*/ 0 w 654627"/>
                    <a:gd name="connsiteY5" fmla="*/ 308841 h 745259"/>
                    <a:gd name="connsiteX0" fmla="*/ 0 w 654627"/>
                    <a:gd name="connsiteY0" fmla="*/ 308841 h 662709"/>
                    <a:gd name="connsiteX1" fmla="*/ 613063 w 654627"/>
                    <a:gd name="connsiteY1" fmla="*/ 111414 h 662709"/>
                    <a:gd name="connsiteX2" fmla="*/ 192809 w 654627"/>
                    <a:gd name="connsiteY2" fmla="*/ 662709 h 662709"/>
                    <a:gd name="connsiteX3" fmla="*/ 228311 w 654627"/>
                    <a:gd name="connsiteY3" fmla="*/ 0 h 662709"/>
                    <a:gd name="connsiteX4" fmla="*/ 654627 w 654627"/>
                    <a:gd name="connsiteY4" fmla="*/ 620568 h 662709"/>
                    <a:gd name="connsiteX5" fmla="*/ 0 w 654627"/>
                    <a:gd name="connsiteY5" fmla="*/ 308841 h 662709"/>
                    <a:gd name="connsiteX0" fmla="*/ 0 w 632402"/>
                    <a:gd name="connsiteY0" fmla="*/ 308841 h 662709"/>
                    <a:gd name="connsiteX1" fmla="*/ 613063 w 632402"/>
                    <a:gd name="connsiteY1" fmla="*/ 111414 h 662709"/>
                    <a:gd name="connsiteX2" fmla="*/ 192809 w 632402"/>
                    <a:gd name="connsiteY2" fmla="*/ 662709 h 662709"/>
                    <a:gd name="connsiteX3" fmla="*/ 228311 w 632402"/>
                    <a:gd name="connsiteY3" fmla="*/ 0 h 662709"/>
                    <a:gd name="connsiteX4" fmla="*/ 632402 w 632402"/>
                    <a:gd name="connsiteY4" fmla="*/ 525318 h 662709"/>
                    <a:gd name="connsiteX5" fmla="*/ 0 w 632402"/>
                    <a:gd name="connsiteY5" fmla="*/ 308841 h 662709"/>
                    <a:gd name="connsiteX0" fmla="*/ 0 w 613063"/>
                    <a:gd name="connsiteY0" fmla="*/ 308841 h 662709"/>
                    <a:gd name="connsiteX1" fmla="*/ 613063 w 613063"/>
                    <a:gd name="connsiteY1" fmla="*/ 111414 h 662709"/>
                    <a:gd name="connsiteX2" fmla="*/ 192809 w 613063"/>
                    <a:gd name="connsiteY2" fmla="*/ 662709 h 662709"/>
                    <a:gd name="connsiteX3" fmla="*/ 228311 w 613063"/>
                    <a:gd name="connsiteY3" fmla="*/ 0 h 662709"/>
                    <a:gd name="connsiteX4" fmla="*/ 578427 w 613063"/>
                    <a:gd name="connsiteY4" fmla="*/ 572943 h 662709"/>
                    <a:gd name="connsiteX5" fmla="*/ 0 w 613063"/>
                    <a:gd name="connsiteY5" fmla="*/ 308841 h 662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3063" h="662709">
                      <a:moveTo>
                        <a:pt x="0" y="308841"/>
                      </a:moveTo>
                      <a:lnTo>
                        <a:pt x="613063" y="111414"/>
                      </a:lnTo>
                      <a:lnTo>
                        <a:pt x="192809" y="662709"/>
                      </a:lnTo>
                      <a:lnTo>
                        <a:pt x="228311" y="0"/>
                      </a:lnTo>
                      <a:lnTo>
                        <a:pt x="578427" y="572943"/>
                      </a:lnTo>
                      <a:lnTo>
                        <a:pt x="0" y="30884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FFC00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1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주제 선정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B37FF5-8D2A-F3C2-228E-8ADFFB5BA9B1}"/>
                </a:ext>
              </a:extLst>
            </p:cNvPr>
            <p:cNvGrpSpPr/>
            <p:nvPr/>
          </p:nvGrpSpPr>
          <p:grpSpPr>
            <a:xfrm>
              <a:off x="469900" y="313944"/>
              <a:ext cx="409956" cy="409956"/>
              <a:chOff x="469900" y="313944"/>
              <a:chExt cx="409956" cy="40995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302B17C-A39D-9E8E-90DC-94909766DEEE}"/>
                  </a:ext>
                </a:extLst>
              </p:cNvPr>
              <p:cNvSpPr/>
              <p:nvPr/>
            </p:nvSpPr>
            <p:spPr>
              <a:xfrm>
                <a:off x="469900" y="313944"/>
                <a:ext cx="409956" cy="409956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8184134A-535F-8D4B-38A5-BA45472DB5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6153" y="405448"/>
                <a:ext cx="197451" cy="226949"/>
                <a:chOff x="1039" y="1681"/>
                <a:chExt cx="1071" cy="123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0" name="Freeform 17">
                  <a:extLst>
                    <a:ext uri="{FF2B5EF4-FFF2-40B4-BE49-F238E27FC236}">
                      <a16:creationId xmlns:a16="http://schemas.microsoft.com/office/drawing/2014/main" id="{07AED290-4F6B-DEBF-CAF0-E2A0D22AA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E783CC70-2365-3312-EC01-44580EF5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19">
                  <a:extLst>
                    <a:ext uri="{FF2B5EF4-FFF2-40B4-BE49-F238E27FC236}">
                      <a16:creationId xmlns:a16="http://schemas.microsoft.com/office/drawing/2014/main" id="{CB66A5FC-576E-3ACD-3449-6A70A93E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76B8560C-A0A9-B371-741B-F72D03FAC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04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32ACD1-2883-1DDD-B30E-066A2B5089E0}"/>
                </a:ext>
              </a:extLst>
            </p:cNvPr>
            <p:cNvGrpSpPr/>
            <p:nvPr/>
          </p:nvGrpSpPr>
          <p:grpSpPr>
            <a:xfrm>
              <a:off x="10216083" y="459964"/>
              <a:ext cx="1550689" cy="169277"/>
              <a:chOff x="9512757" y="369386"/>
              <a:chExt cx="2051714" cy="22397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0B5A3F5B-FD40-0728-A83D-4B92AF860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id="{3A668E60-6C31-B427-6BF0-686EB3A72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F1839ACC-106F-BF23-C5E8-09B00CF66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id="{485A8E47-A04B-2D93-C10E-654571672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71BC0AA-B3E5-593A-44FB-95E360A06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47FCBCD1-41A5-AF7E-502A-76423509A7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C7C3B1AB-FF0E-35B8-1E67-736D37A5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054BB12C-4ED9-5A7C-458B-B4A6F177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DEA797F0-935B-10ED-B66F-734425B167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9" name="Freeform 30">
                <a:extLst>
                  <a:ext uri="{FF2B5EF4-FFF2-40B4-BE49-F238E27FC236}">
                    <a16:creationId xmlns:a16="http://schemas.microsoft.com/office/drawing/2014/main" id="{A3CCD214-F90E-DC1F-A10C-8E57E6CE6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A53E82-5462-9879-7420-5D1346A6B0F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ED7B5B5A-77A3-7188-402D-FAF981023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5F2C72-9CB4-B629-6921-C9DB9FD39F1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53" name="직사각형 52"/>
          <p:cNvSpPr/>
          <p:nvPr/>
        </p:nvSpPr>
        <p:spPr>
          <a:xfrm>
            <a:off x="1274821" y="1446621"/>
            <a:ext cx="9889246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kern="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Notion</a:t>
            </a:r>
            <a:r>
              <a:rPr lang="ko-KR" altLang="en-US" sz="3600" kern="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작성한 내용을 다른 플랫폼으로 편리하게 포스팅해주는 서비스</a:t>
            </a:r>
            <a:endParaRPr lang="en-US" altLang="ko-KR" sz="3600" kern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55839" y="2524633"/>
            <a:ext cx="4727209" cy="4081734"/>
            <a:chOff x="2667000" y="3550920"/>
            <a:chExt cx="3307080" cy="330708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3550920"/>
              <a:ext cx="3307080" cy="330708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810341" y="3754535"/>
              <a:ext cx="1068029" cy="2380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296287" y="2775943"/>
            <a:ext cx="2509020" cy="2396986"/>
            <a:chOff x="4964932" y="2134553"/>
            <a:chExt cx="2509020" cy="2396986"/>
          </a:xfrm>
        </p:grpSpPr>
        <p:sp>
          <p:nvSpPr>
            <p:cNvPr id="56" name="직사각형 55"/>
            <p:cNvSpPr/>
            <p:nvPr/>
          </p:nvSpPr>
          <p:spPr>
            <a:xfrm>
              <a:off x="5033861" y="3868281"/>
              <a:ext cx="2371162" cy="663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kern="0" dirty="0">
                  <a:solidFill>
                    <a:schemeClr val="bg1">
                      <a:lumMod val="50000"/>
                    </a:scheme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노션</a:t>
              </a:r>
              <a:r>
                <a:rPr lang="ko-KR" altLang="en-US" sz="2800" kern="0" dirty="0">
                  <a:solidFill>
                    <a:prstClr val="white">
                      <a:lumMod val="7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에서 </a:t>
              </a:r>
              <a:r>
                <a:rPr lang="ko-KR" altLang="en-US" sz="2800" kern="0" dirty="0">
                  <a:solidFill>
                    <a:schemeClr val="bg1">
                      <a:lumMod val="50000"/>
                    </a:scheme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가</a:t>
              </a:r>
              <a:r>
                <a:rPr lang="ko-KR" altLang="en-US" sz="2800" kern="0" dirty="0">
                  <a:solidFill>
                    <a:prstClr val="white">
                      <a:lumMod val="7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는 </a:t>
              </a:r>
              <a:r>
                <a:rPr lang="ko-KR" altLang="en-US" sz="2800" kern="0" dirty="0">
                  <a:solidFill>
                    <a:schemeClr val="bg1">
                      <a:lumMod val="50000"/>
                    </a:scheme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이</a:t>
              </a:r>
              <a:r>
                <a:rPr lang="ko-KR" altLang="en-US" sz="2800" kern="0" dirty="0">
                  <a:solidFill>
                    <a:schemeClr val="bg1">
                      <a:lumMod val="75000"/>
                    </a:scheme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야기</a:t>
              </a:r>
              <a:endParaRPr lang="en-US" altLang="ko-KR" sz="2800" kern="0" dirty="0">
                <a:solidFill>
                  <a:schemeClr val="bg1">
                    <a:lumMod val="7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964932" y="2134553"/>
              <a:ext cx="2509020" cy="20497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9600" i="1" kern="0" dirty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노가리</a:t>
              </a:r>
              <a:endParaRPr lang="en-US" altLang="ko-KR" sz="9600" i="1" kern="0" dirty="0"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71" y="3704737"/>
            <a:ext cx="768551" cy="79960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4873940" y="3003379"/>
            <a:ext cx="2759089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 smtClean="0">
                <a:solidFill>
                  <a:schemeClr val="bg1">
                    <a:lumMod val="8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 </a:t>
            </a:r>
            <a:r>
              <a:rPr lang="ko-KR" altLang="en-US" sz="2400" kern="0" dirty="0" smtClean="0">
                <a:solidFill>
                  <a:schemeClr val="bg1">
                    <a:lumMod val="8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원스톱 게시글 발행 서비스</a:t>
            </a:r>
            <a:endParaRPr lang="en-US" altLang="ko-KR" sz="2400" kern="0" dirty="0">
              <a:solidFill>
                <a:schemeClr val="bg1">
                  <a:lumMod val="8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8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오픈소스 활용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B37FF5-8D2A-F3C2-228E-8ADFFB5BA9B1}"/>
                </a:ext>
              </a:extLst>
            </p:cNvPr>
            <p:cNvGrpSpPr/>
            <p:nvPr/>
          </p:nvGrpSpPr>
          <p:grpSpPr>
            <a:xfrm>
              <a:off x="469900" y="313944"/>
              <a:ext cx="409956" cy="409956"/>
              <a:chOff x="469900" y="313944"/>
              <a:chExt cx="409956" cy="40995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302B17C-A39D-9E8E-90DC-94909766DEEE}"/>
                  </a:ext>
                </a:extLst>
              </p:cNvPr>
              <p:cNvSpPr/>
              <p:nvPr/>
            </p:nvSpPr>
            <p:spPr>
              <a:xfrm>
                <a:off x="469900" y="313944"/>
                <a:ext cx="409956" cy="409956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8184134A-535F-8D4B-38A5-BA45472DB5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6153" y="405448"/>
                <a:ext cx="197451" cy="226949"/>
                <a:chOff x="1039" y="1681"/>
                <a:chExt cx="1071" cy="123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0" name="Freeform 17">
                  <a:extLst>
                    <a:ext uri="{FF2B5EF4-FFF2-40B4-BE49-F238E27FC236}">
                      <a16:creationId xmlns:a16="http://schemas.microsoft.com/office/drawing/2014/main" id="{07AED290-4F6B-DEBF-CAF0-E2A0D22AA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E783CC70-2365-3312-EC01-44580EF5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19">
                  <a:extLst>
                    <a:ext uri="{FF2B5EF4-FFF2-40B4-BE49-F238E27FC236}">
                      <a16:creationId xmlns:a16="http://schemas.microsoft.com/office/drawing/2014/main" id="{CB66A5FC-576E-3ACD-3449-6A70A93E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76B8560C-A0A9-B371-741B-F72D03FAC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05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32ACD1-2883-1DDD-B30E-066A2B5089E0}"/>
                </a:ext>
              </a:extLst>
            </p:cNvPr>
            <p:cNvGrpSpPr/>
            <p:nvPr/>
          </p:nvGrpSpPr>
          <p:grpSpPr>
            <a:xfrm>
              <a:off x="10216083" y="459964"/>
              <a:ext cx="1550689" cy="169277"/>
              <a:chOff x="9512757" y="369386"/>
              <a:chExt cx="2051714" cy="22397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0B5A3F5B-FD40-0728-A83D-4B92AF860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id="{3A668E60-6C31-B427-6BF0-686EB3A72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F1839ACC-106F-BF23-C5E8-09B00CF66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id="{485A8E47-A04B-2D93-C10E-654571672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71BC0AA-B3E5-593A-44FB-95E360A06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47FCBCD1-41A5-AF7E-502A-76423509A7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C7C3B1AB-FF0E-35B8-1E67-736D37A5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054BB12C-4ED9-5A7C-458B-B4A6F177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DEA797F0-935B-10ED-B66F-734425B167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9" name="Freeform 30">
                <a:extLst>
                  <a:ext uri="{FF2B5EF4-FFF2-40B4-BE49-F238E27FC236}">
                    <a16:creationId xmlns:a16="http://schemas.microsoft.com/office/drawing/2014/main" id="{A3CCD214-F90E-DC1F-A10C-8E57E6CE6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A53E82-5462-9879-7420-5D1346A6B0F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ED7B5B5A-77A3-7188-402D-FAF981023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5F2C72-9CB4-B629-6921-C9DB9FD39F1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576153" y="1157437"/>
            <a:ext cx="487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N2T (Notion To Tistory)</a:t>
            </a:r>
            <a:endParaRPr lang="ko-KR" altLang="en-US" sz="40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050" name="Picture 2" descr="sampl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53" y="2135919"/>
            <a:ext cx="8452184" cy="44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46718" y="1472474"/>
            <a:ext cx="29258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https://github.com/jmjeon94/N2T</a:t>
            </a:r>
          </a:p>
        </p:txBody>
      </p:sp>
    </p:spTree>
    <p:extLst>
      <p:ext uri="{BB962C8B-B14F-4D97-AF65-F5344CB8AC3E}">
        <p14:creationId xmlns:p14="http://schemas.microsoft.com/office/powerpoint/2010/main" val="30013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오픈소스 활용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B37FF5-8D2A-F3C2-228E-8ADFFB5BA9B1}"/>
                </a:ext>
              </a:extLst>
            </p:cNvPr>
            <p:cNvGrpSpPr/>
            <p:nvPr/>
          </p:nvGrpSpPr>
          <p:grpSpPr>
            <a:xfrm>
              <a:off x="469900" y="313944"/>
              <a:ext cx="409956" cy="409956"/>
              <a:chOff x="469900" y="313944"/>
              <a:chExt cx="409956" cy="40995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302B17C-A39D-9E8E-90DC-94909766DEEE}"/>
                  </a:ext>
                </a:extLst>
              </p:cNvPr>
              <p:cNvSpPr/>
              <p:nvPr/>
            </p:nvSpPr>
            <p:spPr>
              <a:xfrm>
                <a:off x="469900" y="313944"/>
                <a:ext cx="409956" cy="409956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8184134A-535F-8D4B-38A5-BA45472DB5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6153" y="405448"/>
                <a:ext cx="197451" cy="226949"/>
                <a:chOff x="1039" y="1681"/>
                <a:chExt cx="1071" cy="123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0" name="Freeform 17">
                  <a:extLst>
                    <a:ext uri="{FF2B5EF4-FFF2-40B4-BE49-F238E27FC236}">
                      <a16:creationId xmlns:a16="http://schemas.microsoft.com/office/drawing/2014/main" id="{07AED290-4F6B-DEBF-CAF0-E2A0D22AA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E783CC70-2365-3312-EC01-44580EF5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19">
                  <a:extLst>
                    <a:ext uri="{FF2B5EF4-FFF2-40B4-BE49-F238E27FC236}">
                      <a16:creationId xmlns:a16="http://schemas.microsoft.com/office/drawing/2014/main" id="{CB66A5FC-576E-3ACD-3449-6A70A93E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76B8560C-A0A9-B371-741B-F72D03FAC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06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32ACD1-2883-1DDD-B30E-066A2B5089E0}"/>
                </a:ext>
              </a:extLst>
            </p:cNvPr>
            <p:cNvGrpSpPr/>
            <p:nvPr/>
          </p:nvGrpSpPr>
          <p:grpSpPr>
            <a:xfrm>
              <a:off x="10216083" y="459964"/>
              <a:ext cx="1550689" cy="169277"/>
              <a:chOff x="9512757" y="369386"/>
              <a:chExt cx="2051714" cy="22397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0B5A3F5B-FD40-0728-A83D-4B92AF860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id="{3A668E60-6C31-B427-6BF0-686EB3A72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F1839ACC-106F-BF23-C5E8-09B00CF66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id="{485A8E47-A04B-2D93-C10E-654571672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71BC0AA-B3E5-593A-44FB-95E360A06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47FCBCD1-41A5-AF7E-502A-76423509A7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C7C3B1AB-FF0E-35B8-1E67-736D37A5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054BB12C-4ED9-5A7C-458B-B4A6F177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DEA797F0-935B-10ED-B66F-734425B167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9" name="Freeform 30">
                <a:extLst>
                  <a:ext uri="{FF2B5EF4-FFF2-40B4-BE49-F238E27FC236}">
                    <a16:creationId xmlns:a16="http://schemas.microsoft.com/office/drawing/2014/main" id="{A3CCD214-F90E-DC1F-A10C-8E57E6CE6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A53E82-5462-9879-7420-5D1346A6B0F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ED7B5B5A-77A3-7188-402D-FAF981023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5F2C72-9CB4-B629-6921-C9DB9FD39F1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4AA57E-01D3-B29D-7D00-4431734C84E3}"/>
              </a:ext>
            </a:extLst>
          </p:cNvPr>
          <p:cNvSpPr/>
          <p:nvPr/>
        </p:nvSpPr>
        <p:spPr>
          <a:xfrm>
            <a:off x="1430677" y="1475670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D09CC3-1468-B005-B813-BC2C2B7E7DE0}"/>
              </a:ext>
            </a:extLst>
          </p:cNvPr>
          <p:cNvSpPr/>
          <p:nvPr/>
        </p:nvSpPr>
        <p:spPr>
          <a:xfrm>
            <a:off x="1430677" y="3129835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D09CC3-1468-B005-B813-BC2C2B7E7DE0}"/>
              </a:ext>
            </a:extLst>
          </p:cNvPr>
          <p:cNvSpPr/>
          <p:nvPr/>
        </p:nvSpPr>
        <p:spPr>
          <a:xfrm>
            <a:off x="1430677" y="4784000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4AA57E-01D3-B29D-7D00-4431734C84E3}"/>
              </a:ext>
            </a:extLst>
          </p:cNvPr>
          <p:cNvSpPr/>
          <p:nvPr/>
        </p:nvSpPr>
        <p:spPr>
          <a:xfrm>
            <a:off x="1430677" y="1475670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D09CC3-1468-B005-B813-BC2C2B7E7DE0}"/>
              </a:ext>
            </a:extLst>
          </p:cNvPr>
          <p:cNvSpPr/>
          <p:nvPr/>
        </p:nvSpPr>
        <p:spPr>
          <a:xfrm>
            <a:off x="1430677" y="3129835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D09CC3-1468-B005-B813-BC2C2B7E7DE0}"/>
              </a:ext>
            </a:extLst>
          </p:cNvPr>
          <p:cNvSpPr/>
          <p:nvPr/>
        </p:nvSpPr>
        <p:spPr>
          <a:xfrm>
            <a:off x="1430677" y="4784000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BFEB10-9611-8B42-C89B-6BA264D92D85}"/>
              </a:ext>
            </a:extLst>
          </p:cNvPr>
          <p:cNvSpPr/>
          <p:nvPr/>
        </p:nvSpPr>
        <p:spPr>
          <a:xfrm>
            <a:off x="1541154" y="1791672"/>
            <a:ext cx="910969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서비스가 아닌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오픈 소스 형태로만 존재하여 일반 사용자들의 </a:t>
            </a:r>
            <a:r>
              <a:rPr lang="ko-KR" altLang="en-US" sz="2800" b="1" dirty="0" smtClean="0">
                <a:solidFill>
                  <a:srgbClr val="FFC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접근이 어려움</a:t>
            </a:r>
            <a:endParaRPr lang="en-US" altLang="ko-KR" sz="2800" b="1" dirty="0">
              <a:solidFill>
                <a:srgbClr val="FFC000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BFEB10-9611-8B42-C89B-6BA264D92D85}"/>
              </a:ext>
            </a:extLst>
          </p:cNvPr>
          <p:cNvSpPr/>
          <p:nvPr/>
        </p:nvSpPr>
        <p:spPr>
          <a:xfrm>
            <a:off x="2240311" y="3408134"/>
            <a:ext cx="801616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Notion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Tistory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로의 변환만 가능해서 </a:t>
            </a:r>
            <a:r>
              <a:rPr lang="ko-KR" altLang="en-US" sz="2800" b="1" dirty="0" smtClean="0">
                <a:solidFill>
                  <a:srgbClr val="FFC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이용이 제한적임</a:t>
            </a:r>
            <a:endParaRPr lang="en-US" altLang="ko-KR" sz="2800" b="1" dirty="0">
              <a:solidFill>
                <a:srgbClr val="FFC000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BFEB10-9611-8B42-C89B-6BA264D92D85}"/>
              </a:ext>
            </a:extLst>
          </p:cNvPr>
          <p:cNvSpPr/>
          <p:nvPr/>
        </p:nvSpPr>
        <p:spPr>
          <a:xfrm>
            <a:off x="2713035" y="5062299"/>
            <a:ext cx="6765929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잦은 오류 및 작동하지 않는 기능들에 대한 </a:t>
            </a:r>
            <a:r>
              <a:rPr lang="ko-KR" altLang="en-US" sz="2800" b="1" dirty="0" smtClean="0">
                <a:solidFill>
                  <a:srgbClr val="FFC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디버깅이 필요함</a:t>
            </a:r>
            <a:endParaRPr lang="en-US" altLang="ko-KR" sz="2800" b="1" dirty="0">
              <a:solidFill>
                <a:srgbClr val="FFC000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오픈소스 활용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B37FF5-8D2A-F3C2-228E-8ADFFB5BA9B1}"/>
                </a:ext>
              </a:extLst>
            </p:cNvPr>
            <p:cNvGrpSpPr/>
            <p:nvPr/>
          </p:nvGrpSpPr>
          <p:grpSpPr>
            <a:xfrm>
              <a:off x="469900" y="313944"/>
              <a:ext cx="409956" cy="409956"/>
              <a:chOff x="469900" y="313944"/>
              <a:chExt cx="409956" cy="40995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302B17C-A39D-9E8E-90DC-94909766DEEE}"/>
                  </a:ext>
                </a:extLst>
              </p:cNvPr>
              <p:cNvSpPr/>
              <p:nvPr/>
            </p:nvSpPr>
            <p:spPr>
              <a:xfrm>
                <a:off x="469900" y="313944"/>
                <a:ext cx="409956" cy="409956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8184134A-535F-8D4B-38A5-BA45472DB5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6153" y="405448"/>
                <a:ext cx="197451" cy="226949"/>
                <a:chOff x="1039" y="1681"/>
                <a:chExt cx="1071" cy="123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0" name="Freeform 17">
                  <a:extLst>
                    <a:ext uri="{FF2B5EF4-FFF2-40B4-BE49-F238E27FC236}">
                      <a16:creationId xmlns:a16="http://schemas.microsoft.com/office/drawing/2014/main" id="{07AED290-4F6B-DEBF-CAF0-E2A0D22AA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E783CC70-2365-3312-EC01-44580EF5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19">
                  <a:extLst>
                    <a:ext uri="{FF2B5EF4-FFF2-40B4-BE49-F238E27FC236}">
                      <a16:creationId xmlns:a16="http://schemas.microsoft.com/office/drawing/2014/main" id="{CB66A5FC-576E-3ACD-3449-6A70A93E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76B8560C-A0A9-B371-741B-F72D03FAC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07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32ACD1-2883-1DDD-B30E-066A2B5089E0}"/>
                </a:ext>
              </a:extLst>
            </p:cNvPr>
            <p:cNvGrpSpPr/>
            <p:nvPr/>
          </p:nvGrpSpPr>
          <p:grpSpPr>
            <a:xfrm>
              <a:off x="10216083" y="459964"/>
              <a:ext cx="1550689" cy="169277"/>
              <a:chOff x="9512757" y="369386"/>
              <a:chExt cx="2051714" cy="22397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0B5A3F5B-FD40-0728-A83D-4B92AF860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id="{3A668E60-6C31-B427-6BF0-686EB3A72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F1839ACC-106F-BF23-C5E8-09B00CF66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id="{485A8E47-A04B-2D93-C10E-654571672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71BC0AA-B3E5-593A-44FB-95E360A06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47FCBCD1-41A5-AF7E-502A-76423509A7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C7C3B1AB-FF0E-35B8-1E67-736D37A5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054BB12C-4ED9-5A7C-458B-B4A6F177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DEA797F0-935B-10ED-B66F-734425B167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9" name="Freeform 30">
                <a:extLst>
                  <a:ext uri="{FF2B5EF4-FFF2-40B4-BE49-F238E27FC236}">
                    <a16:creationId xmlns:a16="http://schemas.microsoft.com/office/drawing/2014/main" id="{A3CCD214-F90E-DC1F-A10C-8E57E6CE6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A53E82-5462-9879-7420-5D1346A6B0F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ED7B5B5A-77A3-7188-402D-FAF981023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5F2C72-9CB4-B629-6921-C9DB9FD39F1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4AA57E-01D3-B29D-7D00-4431734C84E3}"/>
              </a:ext>
            </a:extLst>
          </p:cNvPr>
          <p:cNvSpPr/>
          <p:nvPr/>
        </p:nvSpPr>
        <p:spPr>
          <a:xfrm>
            <a:off x="1430677" y="1475670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D09CC3-1468-B005-B813-BC2C2B7E7DE0}"/>
              </a:ext>
            </a:extLst>
          </p:cNvPr>
          <p:cNvSpPr/>
          <p:nvPr/>
        </p:nvSpPr>
        <p:spPr>
          <a:xfrm>
            <a:off x="1430677" y="3129835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D09CC3-1468-B005-B813-BC2C2B7E7DE0}"/>
              </a:ext>
            </a:extLst>
          </p:cNvPr>
          <p:cNvSpPr/>
          <p:nvPr/>
        </p:nvSpPr>
        <p:spPr>
          <a:xfrm>
            <a:off x="1430677" y="4784000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4AA57E-01D3-B29D-7D00-4431734C84E3}"/>
              </a:ext>
            </a:extLst>
          </p:cNvPr>
          <p:cNvSpPr/>
          <p:nvPr/>
        </p:nvSpPr>
        <p:spPr>
          <a:xfrm>
            <a:off x="1430677" y="1475670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D09CC3-1468-B005-B813-BC2C2B7E7DE0}"/>
              </a:ext>
            </a:extLst>
          </p:cNvPr>
          <p:cNvSpPr/>
          <p:nvPr/>
        </p:nvSpPr>
        <p:spPr>
          <a:xfrm>
            <a:off x="1430677" y="3129835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D09CC3-1468-B005-B813-BC2C2B7E7DE0}"/>
              </a:ext>
            </a:extLst>
          </p:cNvPr>
          <p:cNvSpPr/>
          <p:nvPr/>
        </p:nvSpPr>
        <p:spPr>
          <a:xfrm>
            <a:off x="1430677" y="4784000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BFEB10-9611-8B42-C89B-6BA264D92D85}"/>
              </a:ext>
            </a:extLst>
          </p:cNvPr>
          <p:cNvSpPr/>
          <p:nvPr/>
        </p:nvSpPr>
        <p:spPr>
          <a:xfrm>
            <a:off x="1541154" y="1791672"/>
            <a:ext cx="910969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Web 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및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Google Chrome Extension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통한 </a:t>
            </a:r>
            <a:r>
              <a:rPr lang="ko-KR" altLang="en-US" sz="2800" b="1" dirty="0" smtClean="0">
                <a:solidFill>
                  <a:schemeClr val="accent2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접근성 향상</a:t>
            </a:r>
            <a:endParaRPr lang="en-US" altLang="ko-KR" sz="2800" b="1" dirty="0">
              <a:solidFill>
                <a:schemeClr val="accent2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BFEB10-9611-8B42-C89B-6BA264D92D85}"/>
              </a:ext>
            </a:extLst>
          </p:cNvPr>
          <p:cNvSpPr/>
          <p:nvPr/>
        </p:nvSpPr>
        <p:spPr>
          <a:xfrm>
            <a:off x="2240311" y="3408134"/>
            <a:ext cx="801616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Tistory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포함한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Github, Velog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 </a:t>
            </a:r>
            <a:r>
              <a:rPr lang="ko-KR" altLang="en-US" sz="2800" b="1" dirty="0" smtClean="0">
                <a:solidFill>
                  <a:schemeClr val="accent2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다양한 플랫폼으로 기능 확장</a:t>
            </a:r>
            <a:endParaRPr lang="en-US" altLang="ko-KR" sz="2800" b="1" dirty="0">
              <a:solidFill>
                <a:schemeClr val="accent2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BFEB10-9611-8B42-C89B-6BA264D92D85}"/>
              </a:ext>
            </a:extLst>
          </p:cNvPr>
          <p:cNvSpPr/>
          <p:nvPr/>
        </p:nvSpPr>
        <p:spPr>
          <a:xfrm>
            <a:off x="2713035" y="5062299"/>
            <a:ext cx="6765929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리뷰 기반 </a:t>
            </a:r>
            <a:r>
              <a:rPr lang="ko-KR" altLang="en-US" sz="2800" b="1" dirty="0" smtClean="0">
                <a:solidFill>
                  <a:schemeClr val="accent2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서비스 발전 및 안정성 추구</a:t>
            </a:r>
            <a:endParaRPr lang="en-US" altLang="ko-KR" sz="2800" b="1" dirty="0">
              <a:solidFill>
                <a:schemeClr val="accent2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3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기능 명세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B37FF5-8D2A-F3C2-228E-8ADFFB5BA9B1}"/>
                </a:ext>
              </a:extLst>
            </p:cNvPr>
            <p:cNvGrpSpPr/>
            <p:nvPr/>
          </p:nvGrpSpPr>
          <p:grpSpPr>
            <a:xfrm>
              <a:off x="469900" y="313944"/>
              <a:ext cx="409956" cy="409956"/>
              <a:chOff x="469900" y="313944"/>
              <a:chExt cx="409956" cy="40995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302B17C-A39D-9E8E-90DC-94909766DEEE}"/>
                  </a:ext>
                </a:extLst>
              </p:cNvPr>
              <p:cNvSpPr/>
              <p:nvPr/>
            </p:nvSpPr>
            <p:spPr>
              <a:xfrm>
                <a:off x="469900" y="313944"/>
                <a:ext cx="409956" cy="409956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8184134A-535F-8D4B-38A5-BA45472DB5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6153" y="405448"/>
                <a:ext cx="197451" cy="226949"/>
                <a:chOff x="1039" y="1681"/>
                <a:chExt cx="1071" cy="123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0" name="Freeform 17">
                  <a:extLst>
                    <a:ext uri="{FF2B5EF4-FFF2-40B4-BE49-F238E27FC236}">
                      <a16:creationId xmlns:a16="http://schemas.microsoft.com/office/drawing/2014/main" id="{07AED290-4F6B-DEBF-CAF0-E2A0D22AA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E783CC70-2365-3312-EC01-44580EF5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19">
                  <a:extLst>
                    <a:ext uri="{FF2B5EF4-FFF2-40B4-BE49-F238E27FC236}">
                      <a16:creationId xmlns:a16="http://schemas.microsoft.com/office/drawing/2014/main" id="{CB66A5FC-576E-3ACD-3449-6A70A93E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76B8560C-A0A9-B371-741B-F72D03FAC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08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32ACD1-2883-1DDD-B30E-066A2B5089E0}"/>
                </a:ext>
              </a:extLst>
            </p:cNvPr>
            <p:cNvGrpSpPr/>
            <p:nvPr/>
          </p:nvGrpSpPr>
          <p:grpSpPr>
            <a:xfrm>
              <a:off x="10216083" y="459964"/>
              <a:ext cx="1550689" cy="169277"/>
              <a:chOff x="9512757" y="369386"/>
              <a:chExt cx="2051714" cy="22397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0B5A3F5B-FD40-0728-A83D-4B92AF860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id="{3A668E60-6C31-B427-6BF0-686EB3A72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F1839ACC-106F-BF23-C5E8-09B00CF66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id="{485A8E47-A04B-2D93-C10E-654571672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71BC0AA-B3E5-593A-44FB-95E360A06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47FCBCD1-41A5-AF7E-502A-76423509A7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C7C3B1AB-FF0E-35B8-1E67-736D37A5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054BB12C-4ED9-5A7C-458B-B4A6F177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DEA797F0-935B-10ED-B66F-734425B167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9" name="Freeform 30">
                <a:extLst>
                  <a:ext uri="{FF2B5EF4-FFF2-40B4-BE49-F238E27FC236}">
                    <a16:creationId xmlns:a16="http://schemas.microsoft.com/office/drawing/2014/main" id="{A3CCD214-F90E-DC1F-A10C-8E57E6CE6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A53E82-5462-9879-7420-5D1346A6B0F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ED7B5B5A-77A3-7188-402D-FAF981023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5F2C72-9CB4-B629-6921-C9DB9FD39F1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5" t="32882" r="25998" b="26085"/>
          <a:stretch/>
        </p:blipFill>
        <p:spPr>
          <a:xfrm>
            <a:off x="1106941" y="3035909"/>
            <a:ext cx="2916668" cy="134481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5" t="37300" r="14272" b="32658"/>
          <a:stretch/>
        </p:blipFill>
        <p:spPr>
          <a:xfrm>
            <a:off x="6921137" y="1318919"/>
            <a:ext cx="3294946" cy="7861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" t="23857" r="7671" b="25375"/>
          <a:stretch/>
        </p:blipFill>
        <p:spPr>
          <a:xfrm>
            <a:off x="6932712" y="2612247"/>
            <a:ext cx="2350185" cy="79753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6955863" y="3916917"/>
            <a:ext cx="2575663" cy="756661"/>
            <a:chOff x="6955863" y="4551283"/>
            <a:chExt cx="2575663" cy="756661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863" y="4551283"/>
              <a:ext cx="756661" cy="756661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6" t="30992" r="23008" b="29996"/>
            <a:stretch/>
          </p:blipFill>
          <p:spPr>
            <a:xfrm>
              <a:off x="7800813" y="4599513"/>
              <a:ext cx="1730713" cy="660200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6955863" y="5180712"/>
            <a:ext cx="3861700" cy="851985"/>
            <a:chOff x="6955863" y="5822069"/>
            <a:chExt cx="3861700" cy="851985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863" y="5972540"/>
              <a:ext cx="756661" cy="701514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9" t="3652" r="2208" b="4700"/>
            <a:stretch/>
          </p:blipFill>
          <p:spPr>
            <a:xfrm>
              <a:off x="7748231" y="5822069"/>
              <a:ext cx="3069332" cy="851985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 rot="19800000">
            <a:off x="4363509" y="2164414"/>
            <a:ext cx="1978133" cy="629015"/>
            <a:chOff x="4173806" y="3154084"/>
            <a:chExt cx="2954315" cy="939425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" t="55859" r="83756" b="28359"/>
            <a:stretch/>
          </p:blipFill>
          <p:spPr>
            <a:xfrm rot="11950187">
              <a:off x="5822727" y="3154084"/>
              <a:ext cx="1305394" cy="939425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7" t="57747" r="85646" b="32456"/>
            <a:stretch/>
          </p:blipFill>
          <p:spPr>
            <a:xfrm rot="11950187">
              <a:off x="4996989" y="3367834"/>
              <a:ext cx="810392" cy="583198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0" t="55859" r="83756" b="33427"/>
            <a:stretch/>
          </p:blipFill>
          <p:spPr>
            <a:xfrm rot="11950187">
              <a:off x="4173806" y="3384186"/>
              <a:ext cx="886156" cy="637721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 rot="20700000">
            <a:off x="4534345" y="3054133"/>
            <a:ext cx="1978133" cy="629015"/>
            <a:chOff x="4173806" y="3154084"/>
            <a:chExt cx="2954315" cy="939425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" t="55859" r="83756" b="28359"/>
            <a:stretch/>
          </p:blipFill>
          <p:spPr>
            <a:xfrm rot="11950187">
              <a:off x="5822727" y="3154084"/>
              <a:ext cx="1305394" cy="939425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7" t="57747" r="85646" b="32456"/>
            <a:stretch/>
          </p:blipFill>
          <p:spPr>
            <a:xfrm rot="11950187">
              <a:off x="4996989" y="3367834"/>
              <a:ext cx="810392" cy="583198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0" t="55859" r="83756" b="33427"/>
            <a:stretch/>
          </p:blipFill>
          <p:spPr>
            <a:xfrm rot="11950187">
              <a:off x="4173806" y="3384186"/>
              <a:ext cx="886156" cy="637721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 rot="900000">
            <a:off x="4534344" y="3816488"/>
            <a:ext cx="1978133" cy="629015"/>
            <a:chOff x="4173806" y="3154084"/>
            <a:chExt cx="2954315" cy="939425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" t="55859" r="83756" b="28359"/>
            <a:stretch/>
          </p:blipFill>
          <p:spPr>
            <a:xfrm rot="11950187">
              <a:off x="5822727" y="3154084"/>
              <a:ext cx="1305394" cy="939425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7" t="57747" r="85646" b="32456"/>
            <a:stretch/>
          </p:blipFill>
          <p:spPr>
            <a:xfrm rot="11950187">
              <a:off x="4996989" y="3367834"/>
              <a:ext cx="810392" cy="583198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0" t="55859" r="83756" b="33427"/>
            <a:stretch/>
          </p:blipFill>
          <p:spPr>
            <a:xfrm rot="11950187">
              <a:off x="4173806" y="3384186"/>
              <a:ext cx="886156" cy="637721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 rot="1800000">
            <a:off x="4373264" y="4833158"/>
            <a:ext cx="1978133" cy="629015"/>
            <a:chOff x="4173806" y="3154084"/>
            <a:chExt cx="2954315" cy="939425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" t="55859" r="83756" b="28359"/>
            <a:stretch/>
          </p:blipFill>
          <p:spPr>
            <a:xfrm rot="11950187">
              <a:off x="5822727" y="3154084"/>
              <a:ext cx="1305394" cy="939425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7" t="57747" r="85646" b="32456"/>
            <a:stretch/>
          </p:blipFill>
          <p:spPr>
            <a:xfrm rot="11950187">
              <a:off x="4996989" y="3367834"/>
              <a:ext cx="810392" cy="583198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0" t="55859" r="83756" b="33427"/>
            <a:stretch/>
          </p:blipFill>
          <p:spPr>
            <a:xfrm rot="11950187">
              <a:off x="4173806" y="3384186"/>
              <a:ext cx="886156" cy="637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7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888" y="119034"/>
            <a:ext cx="11945112" cy="6738966"/>
            <a:chOff x="246888" y="119034"/>
            <a:chExt cx="11945112" cy="673896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B30B7C2B-5717-6774-267A-D70673B638A6}"/>
                </a:ext>
              </a:extLst>
            </p:cNvPr>
            <p:cNvSpPr/>
            <p:nvPr/>
          </p:nvSpPr>
          <p:spPr>
            <a:xfrm>
              <a:off x="246888" y="237744"/>
              <a:ext cx="11945112" cy="6620256"/>
            </a:xfrm>
            <a:prstGeom prst="round1Rect">
              <a:avLst>
                <a:gd name="adj" fmla="val 5470"/>
              </a:avLst>
            </a:prstGeom>
            <a:solidFill>
              <a:srgbClr val="FFD370"/>
            </a:solidFill>
            <a:ln>
              <a:noFill/>
            </a:ln>
            <a:effectLst>
              <a:outerShdw blurRad="177800" dist="38100" dir="13500000" algn="b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기능 명세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7399FFB-0264-9B66-A24E-A08172145274}"/>
                </a:ext>
              </a:extLst>
            </p:cNvPr>
            <p:cNvSpPr/>
            <p:nvPr/>
          </p:nvSpPr>
          <p:spPr>
            <a:xfrm>
              <a:off x="246888" y="800100"/>
              <a:ext cx="11945112" cy="6057900"/>
            </a:xfrm>
            <a:prstGeom prst="round1Rect">
              <a:avLst>
                <a:gd name="adj" fmla="val 6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B37FF5-8D2A-F3C2-228E-8ADFFB5BA9B1}"/>
                </a:ext>
              </a:extLst>
            </p:cNvPr>
            <p:cNvGrpSpPr/>
            <p:nvPr/>
          </p:nvGrpSpPr>
          <p:grpSpPr>
            <a:xfrm>
              <a:off x="469900" y="313944"/>
              <a:ext cx="409956" cy="409956"/>
              <a:chOff x="469900" y="313944"/>
              <a:chExt cx="409956" cy="40995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302B17C-A39D-9E8E-90DC-94909766DEEE}"/>
                  </a:ext>
                </a:extLst>
              </p:cNvPr>
              <p:cNvSpPr/>
              <p:nvPr/>
            </p:nvSpPr>
            <p:spPr>
              <a:xfrm>
                <a:off x="469900" y="313944"/>
                <a:ext cx="409956" cy="409956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16">
                <a:extLst>
                  <a:ext uri="{FF2B5EF4-FFF2-40B4-BE49-F238E27FC236}">
                    <a16:creationId xmlns:a16="http://schemas.microsoft.com/office/drawing/2014/main" id="{8184134A-535F-8D4B-38A5-BA45472DB5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6153" y="405448"/>
                <a:ext cx="197451" cy="226949"/>
                <a:chOff x="1039" y="1681"/>
                <a:chExt cx="1071" cy="123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0" name="Freeform 17">
                  <a:extLst>
                    <a:ext uri="{FF2B5EF4-FFF2-40B4-BE49-F238E27FC236}">
                      <a16:creationId xmlns:a16="http://schemas.microsoft.com/office/drawing/2014/main" id="{07AED290-4F6B-DEBF-CAF0-E2A0D22AA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E783CC70-2365-3312-EC01-44580EF5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19">
                  <a:extLst>
                    <a:ext uri="{FF2B5EF4-FFF2-40B4-BE49-F238E27FC236}">
                      <a16:creationId xmlns:a16="http://schemas.microsoft.com/office/drawing/2014/main" id="{CB66A5FC-576E-3ACD-3449-6A70A93E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76B8560C-A0A9-B371-741B-F72D03FAC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44C5946B-F15D-6FE0-9B1D-6164E5F98084}"/>
                </a:ext>
              </a:extLst>
            </p:cNvPr>
            <p:cNvSpPr/>
            <p:nvPr/>
          </p:nvSpPr>
          <p:spPr>
            <a:xfrm>
              <a:off x="729357" y="119034"/>
              <a:ext cx="249010" cy="237419"/>
            </a:xfrm>
            <a:prstGeom prst="wedgeEllipseCallout">
              <a:avLst>
                <a:gd name="adj1" fmla="val -47609"/>
                <a:gd name="adj2" fmla="val 594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09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32ACD1-2883-1DDD-B30E-066A2B5089E0}"/>
                </a:ext>
              </a:extLst>
            </p:cNvPr>
            <p:cNvGrpSpPr/>
            <p:nvPr/>
          </p:nvGrpSpPr>
          <p:grpSpPr>
            <a:xfrm>
              <a:off x="10216083" y="459964"/>
              <a:ext cx="1550689" cy="169277"/>
              <a:chOff x="9512757" y="369386"/>
              <a:chExt cx="2051714" cy="223970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0B5A3F5B-FD40-0728-A83D-4B92AF860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id="{3A668E60-6C31-B427-6BF0-686EB3A72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F1839ACC-106F-BF23-C5E8-09B00CF66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id="{485A8E47-A04B-2D93-C10E-654571672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71BC0AA-B3E5-593A-44FB-95E360A06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47FCBCD1-41A5-AF7E-502A-76423509A7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C7C3B1AB-FF0E-35B8-1E67-736D37A5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054BB12C-4ED9-5A7C-458B-B4A6F177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DEA797F0-935B-10ED-B66F-734425B167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9" name="Freeform 30">
                <a:extLst>
                  <a:ext uri="{FF2B5EF4-FFF2-40B4-BE49-F238E27FC236}">
                    <a16:creationId xmlns:a16="http://schemas.microsoft.com/office/drawing/2014/main" id="{A3CCD214-F90E-DC1F-A10C-8E57E6CE6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A53E82-5462-9879-7420-5D1346A6B0F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ED7B5B5A-77A3-7188-402D-FAF981023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5F2C72-9CB4-B629-6921-C9DB9FD39F1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469900" y="1054851"/>
            <a:ext cx="11475173" cy="5600591"/>
            <a:chOff x="0" y="0"/>
            <a:chExt cx="12192000" cy="6873171"/>
          </a:xfrm>
        </p:grpSpPr>
        <p:grpSp>
          <p:nvGrpSpPr>
            <p:cNvPr id="31" name="그룹 30"/>
            <p:cNvGrpSpPr/>
            <p:nvPr/>
          </p:nvGrpSpPr>
          <p:grpSpPr>
            <a:xfrm>
              <a:off x="0" y="0"/>
              <a:ext cx="12192000" cy="6873171"/>
              <a:chOff x="1201467" y="79131"/>
              <a:chExt cx="8452487" cy="639733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201614" y="79131"/>
                <a:ext cx="8452340" cy="63832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01467" y="79131"/>
                <a:ext cx="4064830" cy="63832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68837" y="5884128"/>
                <a:ext cx="3130087" cy="592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Chrome Extension </a:t>
                </a:r>
                <a:r>
                  <a:rPr lang="ko-KR" altLang="en-US" sz="2400" dirty="0" smtClean="0"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구성화면</a:t>
                </a:r>
                <a:endParaRPr lang="ko-KR" altLang="en-US" sz="2400" dirty="0"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945106" y="5870006"/>
                <a:ext cx="1151472" cy="527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Web </a:t>
                </a:r>
                <a:r>
                  <a:rPr lang="ko-KR" altLang="en-US" sz="2400" dirty="0" smtClean="0"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구성화면</a:t>
                </a:r>
                <a:endParaRPr lang="ko-KR" altLang="en-US" sz="2400" dirty="0"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1201467" y="5864468"/>
                <a:ext cx="845248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832" y="1732304"/>
              <a:ext cx="3887505" cy="2654373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3985" y="298298"/>
              <a:ext cx="4182356" cy="5723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0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204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multicampus</dc:creator>
  <cp:lastModifiedBy>강주형</cp:lastModifiedBy>
  <cp:revision>80</cp:revision>
  <dcterms:created xsi:type="dcterms:W3CDTF">2023-04-11T05:30:00Z</dcterms:created>
  <dcterms:modified xsi:type="dcterms:W3CDTF">2023-04-12T04:59:10Z</dcterms:modified>
</cp:coreProperties>
</file>