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70" r:id="rId11"/>
    <p:sldId id="260" r:id="rId12"/>
    <p:sldId id="266" r:id="rId13"/>
    <p:sldId id="267" r:id="rId14"/>
    <p:sldId id="275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E17D-C154-4C1D-9755-EB41CA2F9879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FCA53-E179-4D51-88CF-0E9F702AD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0827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F25AA-8791-4B9C-A8F3-5158735B6DF8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F4A5B-CF06-4C8C-8295-41010D649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018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AD5D-7FF6-4E88-8D90-A63BAFE5B419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8E3-F3C9-435F-B60C-9A465A25D8E0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CC89-A66E-48A9-9323-460463E14AE5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697-C25E-41A4-8381-EF605C3BB84B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60A2-2BAE-4289-9E76-F1AF2C2EDB01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408-CA79-4823-8860-9C2DC9F67B80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AB86-70ED-4D2D-8B8F-8E2D60EE644F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DB6-F9EE-4E04-8FED-B18E1230463F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F4F-65C0-4808-AC95-916158B6496E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35DF-BD31-4750-B90A-8CFB9FA3FAB3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F8B-C1E5-43A6-89F6-DF6E5A432555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0D4B-3F1D-404E-9BBD-9DB1AF03D82E}" type="datetime1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Mizuho Analysis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User Manual</a:t>
            </a:r>
          </a:p>
          <a:p>
            <a:endParaRPr lang="en-US" altLang="zh-TW" dirty="0"/>
          </a:p>
          <a:p>
            <a:r>
              <a:rPr lang="en-US" altLang="zh-TW" dirty="0" smtClean="0"/>
              <a:t>v1.3.0</a:t>
            </a:r>
          </a:p>
        </p:txBody>
      </p:sp>
    </p:spTree>
    <p:extLst>
      <p:ext uri="{BB962C8B-B14F-4D97-AF65-F5344CB8AC3E}">
        <p14:creationId xmlns:p14="http://schemas.microsoft.com/office/powerpoint/2010/main" val="15636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– Analysis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with enhanced image</a:t>
            </a:r>
          </a:p>
          <a:p>
            <a:pPr lvl="1"/>
            <a:r>
              <a:rPr lang="en-US" altLang="zh-TW" dirty="0" smtClean="0"/>
              <a:t>Just click the check box to switch</a:t>
            </a:r>
          </a:p>
          <a:p>
            <a:pPr lvl="1"/>
            <a:r>
              <a:rPr lang="en-US" altLang="zh-TW" dirty="0" smtClean="0"/>
              <a:t>This will generate new logs with enhanced image automatically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3085574"/>
            <a:ext cx="9088118" cy="377242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765176" y="4258492"/>
            <a:ext cx="1410789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5" idx="0"/>
          </p:cNvCxnSpPr>
          <p:nvPr/>
        </p:nvCxnSpPr>
        <p:spPr>
          <a:xfrm>
            <a:off x="5695406" y="2468880"/>
            <a:ext cx="3775165" cy="17896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Detection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Load image from analysis page &amp; select analysis region</a:t>
            </a:r>
          </a:p>
          <a:p>
            <a:r>
              <a:rPr lang="en-US" altLang="zh-TW" dirty="0" smtClean="0"/>
              <a:t>Navigate to this page via tabs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71739"/>
            <a:ext cx="10420350" cy="4953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195387" y="3733801"/>
            <a:ext cx="744583" cy="142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endCxn id="6" idx="3"/>
          </p:cNvCxnSpPr>
          <p:nvPr/>
        </p:nvCxnSpPr>
        <p:spPr>
          <a:xfrm rot="5400000">
            <a:off x="1913098" y="3165363"/>
            <a:ext cx="666475" cy="6127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0057611" y="2140352"/>
            <a:ext cx="1" cy="395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057611" y="3842265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scrollable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94133" y="2860199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98754" y="4717099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Enhanced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9" y="2369350"/>
            <a:ext cx="6802140" cy="368449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1" y="1756240"/>
            <a:ext cx="7791201" cy="42202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62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Result Area</a:t>
            </a:r>
          </a:p>
          <a:p>
            <a:pPr lvl="1"/>
            <a:r>
              <a:rPr lang="en-US" altLang="zh-TW" dirty="0"/>
              <a:t>After clicking </a:t>
            </a:r>
            <a:r>
              <a:rPr lang="en-US" altLang="zh-TW" dirty="0" smtClean="0"/>
              <a:t>OK </a:t>
            </a:r>
            <a:r>
              <a:rPr lang="en-US" altLang="zh-TW" dirty="0"/>
              <a:t>button , the Result Area will </a:t>
            </a:r>
          </a:p>
          <a:p>
            <a:pPr marL="457200" lvl="1" indent="0">
              <a:buNone/>
            </a:pPr>
            <a:r>
              <a:rPr lang="en-US" altLang="zh-TW" dirty="0"/>
              <a:t>   update.</a:t>
            </a:r>
          </a:p>
          <a:p>
            <a:r>
              <a:rPr lang="en-US" altLang="zh-TW" dirty="0" smtClean="0"/>
              <a:t>Parameters</a:t>
            </a:r>
          </a:p>
          <a:p>
            <a:pPr lvl="1"/>
            <a:r>
              <a:rPr lang="en-US" altLang="zh-TW" dirty="0" smtClean="0"/>
              <a:t>After changing parameters, please click OK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button to update the result on the Result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Area.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12" name="圓角矩形 11"/>
          <p:cNvSpPr/>
          <p:nvPr/>
        </p:nvSpPr>
        <p:spPr>
          <a:xfrm>
            <a:off x="8820150" y="2057400"/>
            <a:ext cx="2279651" cy="143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72883" y="4859428"/>
            <a:ext cx="125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Parameters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83700" y="175624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Result Area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820150" y="3492500"/>
            <a:ext cx="2279651" cy="143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2" name="內容版面配置區 1"/>
          <p:cNvSpPr>
            <a:spLocks noGrp="1"/>
          </p:cNvSpPr>
          <p:nvPr>
            <p:ph idx="1"/>
          </p:nvPr>
        </p:nvSpPr>
        <p:spPr>
          <a:xfrm>
            <a:off x="762000" y="2044700"/>
            <a:ext cx="10591800" cy="467995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1900" dirty="0">
                <a:solidFill>
                  <a:srgbClr val="FF0000"/>
                </a:solidFill>
              </a:rPr>
              <a:t>Disease: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Choose disease type.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Enhance: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Enhancing the image or not.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1900" dirty="0">
                <a:solidFill>
                  <a:srgbClr val="FF0000"/>
                </a:solidFill>
              </a:rPr>
              <a:t>RGB Color: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TW" sz="1900" dirty="0" smtClean="0"/>
              <a:t>Choosing </a:t>
            </a:r>
            <a:r>
              <a:rPr lang="en-US" altLang="zh-TW" sz="1900" dirty="0"/>
              <a:t>the color to analysis</a:t>
            </a:r>
            <a:r>
              <a:rPr lang="en-US" altLang="zh-TW" sz="1900" dirty="0" smtClean="0"/>
              <a:t>.</a:t>
            </a:r>
            <a:endParaRPr lang="en-US" altLang="zh-TW" sz="1900" dirty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Use Filter:</a:t>
            </a:r>
          </a:p>
          <a:p>
            <a:pPr lvl="1"/>
            <a:r>
              <a:rPr lang="en-US" altLang="zh-TW" sz="1900" dirty="0" smtClean="0"/>
              <a:t>User can use filter or not.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White Balance: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/>
              <a:t>User can use </a:t>
            </a:r>
            <a:r>
              <a:rPr lang="en-US" altLang="zh-TW" sz="1900" dirty="0" smtClean="0"/>
              <a:t>white balance algorithm </a:t>
            </a:r>
            <a:r>
              <a:rPr lang="en-US" altLang="zh-TW" sz="1900" dirty="0"/>
              <a:t>or not</a:t>
            </a:r>
            <a:r>
              <a:rPr lang="en-US" altLang="zh-TW" sz="1900" dirty="0" smtClean="0"/>
              <a:t>.</a:t>
            </a:r>
            <a:endParaRPr lang="en-US" altLang="zh-TW" sz="2300" dirty="0" smtClean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4 Blocks Detection:</a:t>
            </a:r>
          </a:p>
          <a:p>
            <a:pPr lvl="1"/>
            <a:r>
              <a:rPr lang="en-US" altLang="zh-TW" sz="1900" dirty="0" smtClean="0"/>
              <a:t>User can use 4 Blocks Detection or not.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Strides </a:t>
            </a:r>
            <a:r>
              <a:rPr lang="en-US" altLang="zh-TW" sz="1900" dirty="0">
                <a:solidFill>
                  <a:srgbClr val="FF0000"/>
                </a:solidFill>
              </a:rPr>
              <a:t>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stride size to calculate the difference of two value ( value is from average y-axis</a:t>
            </a:r>
            <a:r>
              <a:rPr lang="en-US" altLang="zh-TW" sz="1900" dirty="0" smtClean="0"/>
              <a:t>).</a:t>
            </a:r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Range of start: </a:t>
            </a: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start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Range of end: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end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P/N 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Peak </a:t>
            </a:r>
            <a:r>
              <a:rPr lang="en-US" altLang="zh-TW" sz="1900" dirty="0"/>
              <a:t>diff value greater than the P/N threshold will be judged to </a:t>
            </a:r>
            <a:r>
              <a:rPr lang="en-US" altLang="zh-TW" sz="1900" dirty="0" smtClean="0"/>
              <a:t>positive.</a:t>
            </a:r>
            <a:endParaRPr lang="en-US" altLang="zh-TW" sz="1900" dirty="0"/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  <a:endParaRPr lang="zh-TW" altLang="en-US" sz="1900" dirty="0"/>
          </a:p>
          <a:p>
            <a:endParaRPr lang="zh-TW" altLang="en-US" sz="2667" dirty="0"/>
          </a:p>
          <a:p>
            <a:endParaRPr lang="zh-TW" altLang="en-US" dirty="0"/>
          </a:p>
        </p:txBody>
      </p:sp>
      <p:sp>
        <p:nvSpPr>
          <p:cNvPr id="13" name="標題 2"/>
          <p:cNvSpPr txBox="1">
            <a:spLocks/>
          </p:cNvSpPr>
          <p:nvPr/>
        </p:nvSpPr>
        <p:spPr>
          <a:xfrm>
            <a:off x="762000" y="1650627"/>
            <a:ext cx="2580830" cy="39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Parameters Instruction 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50" y="657513"/>
            <a:ext cx="2409852" cy="2020384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Put images into the correct file </a:t>
            </a:r>
          </a:p>
          <a:p>
            <a:pPr lvl="2"/>
            <a:r>
              <a:rPr lang="en-US" altLang="zh-TW" dirty="0" smtClean="0"/>
              <a:t>Click into file named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samples.</a:t>
            </a:r>
          </a:p>
          <a:p>
            <a:pPr lvl="2"/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Select correct  file of flu.</a:t>
            </a:r>
          </a:p>
          <a:p>
            <a:pPr lvl="2"/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Select correct file of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concentration. If it’s negative put the </a:t>
            </a:r>
          </a:p>
          <a:p>
            <a:pPr marL="914400" lvl="2" indent="0">
              <a:buNone/>
            </a:pPr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   image into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the file of “0”.</a:t>
            </a:r>
          </a:p>
          <a:p>
            <a:pPr lvl="2"/>
            <a:endParaRPr lang="en-US" altLang="zh-TW" u="sng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86759" y="638616"/>
            <a:ext cx="317024" cy="497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96" y="3286124"/>
            <a:ext cx="2795474" cy="732991"/>
          </a:xfrm>
          <a:prstGeom prst="rect">
            <a:avLst/>
          </a:prstGeom>
        </p:spPr>
      </p:pic>
      <p:cxnSp>
        <p:nvCxnSpPr>
          <p:cNvPr id="29" name="直線單箭頭接點 28"/>
          <p:cNvCxnSpPr/>
          <p:nvPr/>
        </p:nvCxnSpPr>
        <p:spPr>
          <a:xfrm flipV="1">
            <a:off x="5076825" y="1128276"/>
            <a:ext cx="4009934" cy="169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8475495" y="3359943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573904" y="3179209"/>
            <a:ext cx="3901591" cy="24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95" y="4428464"/>
            <a:ext cx="2747962" cy="731109"/>
          </a:xfrm>
          <a:prstGeom prst="rect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8523119" y="4470344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endCxn id="34" idx="1"/>
          </p:cNvCxnSpPr>
          <p:nvPr/>
        </p:nvCxnSpPr>
        <p:spPr>
          <a:xfrm>
            <a:off x="3970020" y="4016375"/>
            <a:ext cx="4505475" cy="777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5" y="4851506"/>
            <a:ext cx="5391150" cy="1828800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364812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Navigate to this page via tabs, and click the start button.</a:t>
            </a:r>
          </a:p>
          <a:p>
            <a:r>
              <a:rPr lang="en-US" altLang="zh-TW" dirty="0" smtClean="0"/>
              <a:t>After clicking start button, there will show the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result on the board</a:t>
            </a:r>
          </a:p>
          <a:p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If the line is labeled by </a:t>
            </a:r>
          </a:p>
          <a:p>
            <a:pPr marL="0" indent="0">
              <a:buNone/>
            </a:pP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Red color : In the wrong file</a:t>
            </a: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Green color : In the correct file</a:t>
            </a: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Yellow : Control Line ERROR  </a:t>
            </a:r>
            <a:endParaRPr lang="en-US" altLang="zh-TW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752840" y="4851506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7315" y="5550362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93" y="4555000"/>
            <a:ext cx="5572125" cy="199072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443283" y="5165295"/>
            <a:ext cx="4676837" cy="1515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8730902" y="2300983"/>
            <a:ext cx="575023" cy="2864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內容版面配置區 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63140" y="2171700"/>
            <a:ext cx="40386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>
            <a:off x="1417320" y="1825625"/>
            <a:ext cx="845820" cy="346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9703" y="1410126"/>
            <a:ext cx="1277617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slecting parameters, click Start button will show the result.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2720340" y="2171700"/>
            <a:ext cx="56388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263140" y="4001294"/>
            <a:ext cx="2049780" cy="1614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3" idx="2"/>
          </p:cNvCxnSpPr>
          <p:nvPr/>
        </p:nvCxnSpPr>
        <p:spPr>
          <a:xfrm>
            <a:off x="3002280" y="2377440"/>
            <a:ext cx="281940" cy="1623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1" idx="0"/>
          </p:cNvCxnSpPr>
          <p:nvPr/>
        </p:nvCxnSpPr>
        <p:spPr>
          <a:xfrm flipV="1">
            <a:off x="1050680" y="2377440"/>
            <a:ext cx="166966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8220" y="3634740"/>
            <a:ext cx="126492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clicking this button, it will show the copy of result on the clicpboard.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5448300" y="4419600"/>
            <a:ext cx="579120" cy="594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553200" y="3210243"/>
            <a:ext cx="1203960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9" idx="1"/>
            <a:endCxn id="22" idx="0"/>
          </p:cNvCxnSpPr>
          <p:nvPr/>
        </p:nvCxnSpPr>
        <p:spPr>
          <a:xfrm flipH="1">
            <a:off x="5737860" y="3881548"/>
            <a:ext cx="815339" cy="5380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40353" y="3855720"/>
            <a:ext cx="106280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of "4 Blocks Detection".</a:t>
            </a:r>
          </a:p>
        </p:txBody>
      </p:sp>
      <p:cxnSp>
        <p:nvCxnSpPr>
          <p:cNvPr id="28" name="直線單箭頭接點 27"/>
          <p:cNvCxnSpPr>
            <a:stCxn id="29" idx="3"/>
            <a:endCxn id="26" idx="1"/>
          </p:cNvCxnSpPr>
          <p:nvPr/>
        </p:nvCxnSpPr>
        <p:spPr>
          <a:xfrm>
            <a:off x="9846412" y="3881548"/>
            <a:ext cx="293941" cy="389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553199" y="3660568"/>
            <a:ext cx="3293213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9623392" y="2479328"/>
            <a:ext cx="1542333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of  no "4 Blocks Detection".</a:t>
            </a:r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>
            <a:off x="7757160" y="2802494"/>
            <a:ext cx="1866232" cy="637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8016680" y="4102528"/>
            <a:ext cx="769620" cy="168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43" idx="3"/>
          </p:cNvCxnSpPr>
          <p:nvPr/>
        </p:nvCxnSpPr>
        <p:spPr>
          <a:xfrm>
            <a:off x="8786300" y="4186874"/>
            <a:ext cx="1978736" cy="90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765631" y="5095875"/>
            <a:ext cx="1090988" cy="6440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Use "4 Blocks Dtection" or not.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6615113" y="4102528"/>
            <a:ext cx="1309687" cy="119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9" idx="2"/>
          </p:cNvCxnSpPr>
          <p:nvPr/>
        </p:nvCxnSpPr>
        <p:spPr>
          <a:xfrm>
            <a:off x="7269957" y="4221956"/>
            <a:ext cx="343354" cy="1393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23276" y="5615940"/>
            <a:ext cx="1663024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Please refer to the thirteenth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page for the purpose of these functions.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How to use</a:t>
            </a:r>
          </a:p>
          <a:p>
            <a:pPr lvl="1"/>
            <a:r>
              <a:rPr lang="en-US" altLang="zh-TW" dirty="0" smtClean="0"/>
              <a:t>Open application</a:t>
            </a:r>
          </a:p>
          <a:p>
            <a:pPr lvl="1"/>
            <a:r>
              <a:rPr lang="en-US" altLang="zh-TW" dirty="0" smtClean="0"/>
              <a:t>Analysis page</a:t>
            </a:r>
          </a:p>
          <a:p>
            <a:pPr lvl="1"/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Load different images, and select region to analyze</a:t>
            </a:r>
          </a:p>
          <a:p>
            <a:r>
              <a:rPr lang="en-US" altLang="zh-TW" dirty="0" smtClean="0"/>
              <a:t>Export csv file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6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Open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60" y="1825625"/>
            <a:ext cx="6327080" cy="4351338"/>
          </a:xfrm>
        </p:spPr>
      </p:pic>
      <p:sp>
        <p:nvSpPr>
          <p:cNvPr id="5" name="圓角矩形 4"/>
          <p:cNvSpPr/>
          <p:nvPr/>
        </p:nvSpPr>
        <p:spPr>
          <a:xfrm>
            <a:off x="4180115" y="4127864"/>
            <a:ext cx="4715691" cy="222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95806" y="4054231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Open this executable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Analysis Page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013632" y="2076993"/>
            <a:ext cx="768757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94" y="2076993"/>
            <a:ext cx="6373114" cy="4505954"/>
          </a:xfrm>
          <a:prstGeom prst="rect">
            <a:avLst/>
          </a:prstGeom>
        </p:spPr>
      </p:pic>
      <p:cxnSp>
        <p:nvCxnSpPr>
          <p:cNvPr id="8" name="肘形接點 7"/>
          <p:cNvCxnSpPr>
            <a:stCxn id="5" idx="3"/>
            <a:endCxn id="6" idx="1"/>
          </p:cNvCxnSpPr>
          <p:nvPr/>
        </p:nvCxnSpPr>
        <p:spPr>
          <a:xfrm>
            <a:off x="2782389" y="2207622"/>
            <a:ext cx="2008105" cy="21223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82357" y="2338251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 to load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41159" y="5199017"/>
            <a:ext cx="192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Supported format: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BMP &amp; PNG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126480" y="2338251"/>
            <a:ext cx="192024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1094" y="2022956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Default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7434" y="617696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loaded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4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Change analysis </a:t>
            </a:r>
            <a:r>
              <a:rPr lang="en-US" altLang="zh-TW" dirty="0" err="1" smtClean="0"/>
              <a:t>param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 ways</a:t>
            </a:r>
          </a:p>
          <a:p>
            <a:pPr lvl="2"/>
            <a:r>
              <a:rPr lang="en-US" altLang="zh-TW" dirty="0" smtClean="0"/>
              <a:t>Drag circles on the image</a:t>
            </a:r>
          </a:p>
          <a:p>
            <a:pPr lvl="2"/>
            <a:r>
              <a:rPr lang="en-US" altLang="zh-TW" dirty="0" smtClean="0"/>
              <a:t>Edit in the forms</a:t>
            </a:r>
          </a:p>
          <a:p>
            <a:pPr lvl="1"/>
            <a:r>
              <a:rPr lang="en-US" altLang="zh-TW" dirty="0" smtClean="0"/>
              <a:t>New logs</a:t>
            </a:r>
          </a:p>
          <a:p>
            <a:pPr lvl="2"/>
            <a:r>
              <a:rPr lang="en-US" altLang="zh-TW" dirty="0" smtClean="0"/>
              <a:t>Generated automatically</a:t>
            </a:r>
          </a:p>
          <a:p>
            <a:pPr lvl="2"/>
            <a:r>
              <a:rPr lang="en-US" altLang="zh-TW" dirty="0" smtClean="0"/>
              <a:t>After changing any analysis parameter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More image interaction on image</a:t>
            </a:r>
          </a:p>
          <a:p>
            <a:pPr lvl="1"/>
            <a:r>
              <a:rPr lang="en-US" altLang="zh-TW" dirty="0" smtClean="0"/>
              <a:t>Mouse wheel – zoom in/out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3" y="1455556"/>
            <a:ext cx="7611537" cy="227679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806543" y="1943526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Red circles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96246" y="17093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0439" y="317241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06543" y="26107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Green circle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3703" y="2468879"/>
            <a:ext cx="2429691" cy="457200"/>
          </a:xfrm>
          <a:prstGeom prst="rect">
            <a:avLst/>
          </a:prstGeom>
          <a:solidFill>
            <a:srgbClr val="00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>
            <a:stCxn id="19" idx="0"/>
            <a:endCxn id="19" idx="2"/>
          </p:cNvCxnSpPr>
          <p:nvPr/>
        </p:nvCxnSpPr>
        <p:spPr>
          <a:xfrm>
            <a:off x="6348549" y="2468879"/>
            <a:ext cx="0" cy="4572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300648" y="2440063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300648" y="2661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920"/>
            <a:ext cx="10515600" cy="3448747"/>
          </a:xfrm>
        </p:spPr>
      </p:pic>
      <p:sp>
        <p:nvSpPr>
          <p:cNvPr id="5" name="圓角矩形 4"/>
          <p:cNvSpPr/>
          <p:nvPr/>
        </p:nvSpPr>
        <p:spPr>
          <a:xfrm>
            <a:off x="8138161" y="5238206"/>
            <a:ext cx="3215640" cy="4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34100" y="5725667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Chart display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61491" y="1907588"/>
            <a:ext cx="19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(X) Analysis logs (Y)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39367" y="57256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Chart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7"/>
          </a:xfrm>
        </p:spPr>
      </p:pic>
      <p:sp>
        <p:nvSpPr>
          <p:cNvPr id="9" name="圓角矩形 8"/>
          <p:cNvSpPr/>
          <p:nvPr/>
        </p:nvSpPr>
        <p:spPr>
          <a:xfrm>
            <a:off x="2690950" y="2076994"/>
            <a:ext cx="679268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29" y="1512116"/>
            <a:ext cx="4223139" cy="31179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5" y="3864533"/>
            <a:ext cx="4184199" cy="2793987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9" idx="3"/>
          </p:cNvCxnSpPr>
          <p:nvPr/>
        </p:nvCxnSpPr>
        <p:spPr>
          <a:xfrm>
            <a:off x="3370218" y="2207623"/>
            <a:ext cx="614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0" idx="3"/>
            <a:endCxn id="11" idx="0"/>
          </p:cNvCxnSpPr>
          <p:nvPr/>
        </p:nvCxnSpPr>
        <p:spPr>
          <a:xfrm>
            <a:off x="8207568" y="3071097"/>
            <a:ext cx="934267" cy="7934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500204" y="2233749"/>
            <a:ext cx="148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Click here to 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export csv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5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576</Words>
  <Application>Microsoft Office PowerPoint</Application>
  <PresentationFormat>寬螢幕</PresentationFormat>
  <Paragraphs>134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Mizuho Analysis Tool</vt:lpstr>
      <vt:lpstr>Agenda</vt:lpstr>
      <vt:lpstr>Features</vt:lpstr>
      <vt:lpstr>How to Use – Open Application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Detection Page</vt:lpstr>
      <vt:lpstr>How to Use – Detection Page</vt:lpstr>
      <vt:lpstr>How to Use – Detection Page</vt:lpstr>
      <vt:lpstr>How to Use – Detection Page</vt:lpstr>
      <vt:lpstr>How to Use – MultiResult Page</vt:lpstr>
      <vt:lpstr>How to Use – MultiResult Page</vt:lpstr>
      <vt:lpstr>How to Use – MultiResult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Mizuho Analysis Tool</dc:title>
  <dc:creator>Sam TY Tsai/WHQ/Wistron</dc:creator>
  <cp:lastModifiedBy>宇哲 董</cp:lastModifiedBy>
  <cp:revision>89</cp:revision>
  <dcterms:created xsi:type="dcterms:W3CDTF">2019-04-29T05:22:47Z</dcterms:created>
  <dcterms:modified xsi:type="dcterms:W3CDTF">2019-10-28T08:09:01Z</dcterms:modified>
</cp:coreProperties>
</file>