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49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3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488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90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3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23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68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77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12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5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98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08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06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32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0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3F22-0F63-4B1E-9B39-37AF556F6181}" type="datetimeFigureOut">
              <a:rPr lang="zh-TW" altLang="en-US" smtClean="0"/>
              <a:t>2021/9/28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694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73351-173B-4B00-AA60-FBE240670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7418" y="2463961"/>
            <a:ext cx="9453579" cy="1373070"/>
          </a:xfrm>
        </p:spPr>
        <p:txBody>
          <a:bodyPr/>
          <a:lstStyle/>
          <a:p>
            <a:r>
              <a:rPr lang="zh-TW" altLang="en-US" sz="4800" dirty="0"/>
              <a:t>具有會員系統之英文書籍商城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654646-32B6-4F8A-BBE1-A5C931D57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董宇哲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:WDP343108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1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65668-B2D7-4FB4-81A3-0B2E032B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主要套件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E606DA-6533-458C-A56F-CFC5C5220BE8}"/>
              </a:ext>
            </a:extLst>
          </p:cNvPr>
          <p:cNvSpPr txBox="1"/>
          <p:nvPr/>
        </p:nvSpPr>
        <p:spPr>
          <a:xfrm>
            <a:off x="680321" y="2621208"/>
            <a:ext cx="67342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1. Django==3.2.7</a:t>
            </a:r>
          </a:p>
          <a:p>
            <a:r>
              <a:rPr lang="zh-TW" altLang="en-US" sz="4000" dirty="0"/>
              <a:t>2. django-allauth==0.45.0</a:t>
            </a:r>
          </a:p>
          <a:p>
            <a:r>
              <a:rPr lang="zh-TW" altLang="en-US" sz="4000" dirty="0"/>
              <a:t>3. django-bootstrap5==2.1.2</a:t>
            </a:r>
          </a:p>
          <a:p>
            <a:r>
              <a:rPr lang="zh-TW" altLang="en-US" sz="4000" dirty="0"/>
              <a:t>4. django-paypal==1.1.1</a:t>
            </a:r>
          </a:p>
        </p:txBody>
      </p:sp>
    </p:spTree>
    <p:extLst>
      <p:ext uri="{BB962C8B-B14F-4D97-AF65-F5344CB8AC3E}">
        <p14:creationId xmlns:p14="http://schemas.microsoft.com/office/powerpoint/2010/main" val="244709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46077-7422-4F61-AE4D-EEA37C14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</a:t>
            </a:r>
            <a:r>
              <a:rPr lang="en-US" altLang="zh-TW" dirty="0"/>
              <a:t>(</a:t>
            </a:r>
            <a:r>
              <a:rPr lang="zh-TW" altLang="en-US" dirty="0"/>
              <a:t>登入前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27869B-941E-40E7-AEED-83018178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72" y="2076657"/>
            <a:ext cx="8555958" cy="46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6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46077-7422-4F61-AE4D-EEA37C14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</a:t>
            </a:r>
            <a:r>
              <a:rPr lang="en-US" altLang="zh-TW" dirty="0"/>
              <a:t>(</a:t>
            </a:r>
            <a:r>
              <a:rPr lang="zh-TW" altLang="en-US" dirty="0"/>
              <a:t>登入後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27869B-941E-40E7-AEED-83018178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72" y="2076657"/>
            <a:ext cx="8555958" cy="46344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58592D-DF1D-422C-A69C-FAE2D6148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72" y="2076657"/>
            <a:ext cx="8555958" cy="46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A2DC2-94B8-46A4-83F6-137156B7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1EF37C-BAD4-452B-8E4F-A0278905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79" y="2181938"/>
            <a:ext cx="8196629" cy="44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5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3B6B9-5C7A-4C8F-BC93-08CB81CF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06F278-C22E-498E-8026-1DD19375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2166906"/>
            <a:ext cx="8305800" cy="4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4D77A-579A-4700-8F26-F4BA8CCF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信箱驗證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25CBBB-484F-4781-9D3E-1AA651E7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2038778"/>
            <a:ext cx="8706322" cy="47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7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0C3B0-7A4F-48C4-8F12-6C2604A8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商品頁面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154404-5029-4B52-B304-DC11C79C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2881946"/>
            <a:ext cx="5775960" cy="31286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453E52-C880-4489-A00E-26D62AB6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2881945"/>
            <a:ext cx="5775960" cy="31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8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B6C5D-6FA0-4709-8FDD-605260D8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結帳清單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84CD25-6642-46D5-9F16-A2796798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2287270"/>
            <a:ext cx="7345680" cy="39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0393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149</TotalTime>
  <Words>104</Words>
  <Application>Microsoft Office PowerPoint</Application>
  <PresentationFormat>寬螢幕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柏林</vt:lpstr>
      <vt:lpstr>具有會員系統之英文書籍商城</vt:lpstr>
      <vt:lpstr>主要套件</vt:lpstr>
      <vt:lpstr>首頁(登入前)</vt:lpstr>
      <vt:lpstr>首頁(登入後)</vt:lpstr>
      <vt:lpstr>註冊</vt:lpstr>
      <vt:lpstr>登入</vt:lpstr>
      <vt:lpstr>信箱驗證</vt:lpstr>
      <vt:lpstr>商品頁面</vt:lpstr>
      <vt:lpstr>結帳清單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具有會員系統之英文書籍商城</dc:title>
  <dc:creator>宇哲 董</dc:creator>
  <cp:lastModifiedBy>宇哲 董</cp:lastModifiedBy>
  <cp:revision>4</cp:revision>
  <dcterms:created xsi:type="dcterms:W3CDTF">2021-09-28T11:34:58Z</dcterms:created>
  <dcterms:modified xsi:type="dcterms:W3CDTF">2021-09-28T14:04:37Z</dcterms:modified>
</cp:coreProperties>
</file>