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145000" cy="3902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5" y="638604"/>
            <a:ext cx="12858750" cy="1358500"/>
          </a:xfrm>
        </p:spPr>
        <p:txBody>
          <a:bodyPr anchor="b"/>
          <a:lstStyle>
            <a:lvl1pPr algn="ctr">
              <a:defRPr sz="34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25" y="2049493"/>
            <a:ext cx="12858750" cy="942098"/>
          </a:xfrm>
        </p:spPr>
        <p:txBody>
          <a:bodyPr/>
          <a:lstStyle>
            <a:lvl1pPr marL="0" indent="0" algn="ctr">
              <a:buNone/>
              <a:defRPr sz="1366"/>
            </a:lvl1pPr>
            <a:lvl2pPr marL="260147" indent="0" algn="ctr">
              <a:buNone/>
              <a:defRPr sz="1138"/>
            </a:lvl2pPr>
            <a:lvl3pPr marL="520294" indent="0" algn="ctr">
              <a:buNone/>
              <a:defRPr sz="1024"/>
            </a:lvl3pPr>
            <a:lvl4pPr marL="780440" indent="0" algn="ctr">
              <a:buNone/>
              <a:defRPr sz="910"/>
            </a:lvl4pPr>
            <a:lvl5pPr marL="1040587" indent="0" algn="ctr">
              <a:buNone/>
              <a:defRPr sz="910"/>
            </a:lvl5pPr>
            <a:lvl6pPr marL="1300734" indent="0" algn="ctr">
              <a:buNone/>
              <a:defRPr sz="910"/>
            </a:lvl6pPr>
            <a:lvl7pPr marL="1560881" indent="0" algn="ctr">
              <a:buNone/>
              <a:defRPr sz="910"/>
            </a:lvl7pPr>
            <a:lvl8pPr marL="1821028" indent="0" algn="ctr">
              <a:buNone/>
              <a:defRPr sz="910"/>
            </a:lvl8pPr>
            <a:lvl9pPr marL="2081174" indent="0" algn="ctr">
              <a:buNone/>
              <a:defRPr sz="91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5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2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69390" y="207749"/>
            <a:ext cx="3696891" cy="330682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8719" y="207749"/>
            <a:ext cx="10876359" cy="330682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92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789" y="972809"/>
            <a:ext cx="14787563" cy="1623155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789" y="2611320"/>
            <a:ext cx="14787563" cy="853579"/>
          </a:xfrm>
        </p:spPr>
        <p:txBody>
          <a:bodyPr/>
          <a:lstStyle>
            <a:lvl1pPr marL="0" indent="0">
              <a:buNone/>
              <a:defRPr sz="1366">
                <a:solidFill>
                  <a:schemeClr val="tx1">
                    <a:tint val="75000"/>
                  </a:schemeClr>
                </a:solidFill>
              </a:defRPr>
            </a:lvl1pPr>
            <a:lvl2pPr marL="26014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2pPr>
            <a:lvl3pPr marL="52029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3pPr>
            <a:lvl4pPr marL="78044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4pPr>
            <a:lvl5pPr marL="1040587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5pPr>
            <a:lvl6pPr marL="1300734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6pPr>
            <a:lvl7pPr marL="1560881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7pPr>
            <a:lvl8pPr marL="1821028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8pPr>
            <a:lvl9pPr marL="2081174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3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8719" y="1038747"/>
            <a:ext cx="7286625" cy="247583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9656" y="1038747"/>
            <a:ext cx="7286625" cy="247583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1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952" y="207750"/>
            <a:ext cx="14787563" cy="7542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0953" y="956550"/>
            <a:ext cx="7253138" cy="468791"/>
          </a:xfrm>
        </p:spPr>
        <p:txBody>
          <a:bodyPr anchor="b"/>
          <a:lstStyle>
            <a:lvl1pPr marL="0" indent="0">
              <a:buNone/>
              <a:defRPr sz="1366" b="1"/>
            </a:lvl1pPr>
            <a:lvl2pPr marL="260147" indent="0">
              <a:buNone/>
              <a:defRPr sz="1138" b="1"/>
            </a:lvl2pPr>
            <a:lvl3pPr marL="520294" indent="0">
              <a:buNone/>
              <a:defRPr sz="1024" b="1"/>
            </a:lvl3pPr>
            <a:lvl4pPr marL="780440" indent="0">
              <a:buNone/>
              <a:defRPr sz="910" b="1"/>
            </a:lvl4pPr>
            <a:lvl5pPr marL="1040587" indent="0">
              <a:buNone/>
              <a:defRPr sz="910" b="1"/>
            </a:lvl5pPr>
            <a:lvl6pPr marL="1300734" indent="0">
              <a:buNone/>
              <a:defRPr sz="910" b="1"/>
            </a:lvl6pPr>
            <a:lvl7pPr marL="1560881" indent="0">
              <a:buNone/>
              <a:defRPr sz="910" b="1"/>
            </a:lvl7pPr>
            <a:lvl8pPr marL="1821028" indent="0">
              <a:buNone/>
              <a:defRPr sz="910" b="1"/>
            </a:lvl8pPr>
            <a:lvl9pPr marL="2081174" indent="0">
              <a:buNone/>
              <a:defRPr sz="91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0953" y="1425341"/>
            <a:ext cx="7253138" cy="20964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79656" y="956550"/>
            <a:ext cx="7288858" cy="468791"/>
          </a:xfrm>
        </p:spPr>
        <p:txBody>
          <a:bodyPr anchor="b"/>
          <a:lstStyle>
            <a:lvl1pPr marL="0" indent="0">
              <a:buNone/>
              <a:defRPr sz="1366" b="1"/>
            </a:lvl1pPr>
            <a:lvl2pPr marL="260147" indent="0">
              <a:buNone/>
              <a:defRPr sz="1138" b="1"/>
            </a:lvl2pPr>
            <a:lvl3pPr marL="520294" indent="0">
              <a:buNone/>
              <a:defRPr sz="1024" b="1"/>
            </a:lvl3pPr>
            <a:lvl4pPr marL="780440" indent="0">
              <a:buNone/>
              <a:defRPr sz="910" b="1"/>
            </a:lvl4pPr>
            <a:lvl5pPr marL="1040587" indent="0">
              <a:buNone/>
              <a:defRPr sz="910" b="1"/>
            </a:lvl5pPr>
            <a:lvl6pPr marL="1300734" indent="0">
              <a:buNone/>
              <a:defRPr sz="910" b="1"/>
            </a:lvl6pPr>
            <a:lvl7pPr marL="1560881" indent="0">
              <a:buNone/>
              <a:defRPr sz="910" b="1"/>
            </a:lvl7pPr>
            <a:lvl8pPr marL="1821028" indent="0">
              <a:buNone/>
              <a:defRPr sz="910" b="1"/>
            </a:lvl8pPr>
            <a:lvl9pPr marL="2081174" indent="0">
              <a:buNone/>
              <a:defRPr sz="91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79656" y="1425341"/>
            <a:ext cx="7288858" cy="20964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04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4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953" y="260138"/>
            <a:ext cx="5529708" cy="910484"/>
          </a:xfrm>
        </p:spPr>
        <p:txBody>
          <a:bodyPr anchor="b"/>
          <a:lstStyle>
            <a:lvl1pPr>
              <a:defRPr sz="18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858" y="561827"/>
            <a:ext cx="8679656" cy="2773002"/>
          </a:xfrm>
        </p:spPr>
        <p:txBody>
          <a:bodyPr/>
          <a:lstStyle>
            <a:lvl1pPr>
              <a:defRPr sz="1821"/>
            </a:lvl1pPr>
            <a:lvl2pPr>
              <a:defRPr sz="1593"/>
            </a:lvl2pPr>
            <a:lvl3pPr>
              <a:defRPr sz="1366"/>
            </a:lvl3pPr>
            <a:lvl4pPr>
              <a:defRPr sz="1138"/>
            </a:lvl4pPr>
            <a:lvl5pPr>
              <a:defRPr sz="1138"/>
            </a:lvl5pPr>
            <a:lvl6pPr>
              <a:defRPr sz="1138"/>
            </a:lvl6pPr>
            <a:lvl7pPr>
              <a:defRPr sz="1138"/>
            </a:lvl7pPr>
            <a:lvl8pPr>
              <a:defRPr sz="1138"/>
            </a:lvl8pPr>
            <a:lvl9pPr>
              <a:defRPr sz="113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0953" y="1170622"/>
            <a:ext cx="5529708" cy="2168723"/>
          </a:xfrm>
        </p:spPr>
        <p:txBody>
          <a:bodyPr/>
          <a:lstStyle>
            <a:lvl1pPr marL="0" indent="0">
              <a:buNone/>
              <a:defRPr sz="910"/>
            </a:lvl1pPr>
            <a:lvl2pPr marL="260147" indent="0">
              <a:buNone/>
              <a:defRPr sz="797"/>
            </a:lvl2pPr>
            <a:lvl3pPr marL="520294" indent="0">
              <a:buNone/>
              <a:defRPr sz="683"/>
            </a:lvl3pPr>
            <a:lvl4pPr marL="780440" indent="0">
              <a:buNone/>
              <a:defRPr sz="569"/>
            </a:lvl4pPr>
            <a:lvl5pPr marL="1040587" indent="0">
              <a:buNone/>
              <a:defRPr sz="569"/>
            </a:lvl5pPr>
            <a:lvl6pPr marL="1300734" indent="0">
              <a:buNone/>
              <a:defRPr sz="569"/>
            </a:lvl6pPr>
            <a:lvl7pPr marL="1560881" indent="0">
              <a:buNone/>
              <a:defRPr sz="569"/>
            </a:lvl7pPr>
            <a:lvl8pPr marL="1821028" indent="0">
              <a:buNone/>
              <a:defRPr sz="569"/>
            </a:lvl8pPr>
            <a:lvl9pPr marL="2081174" indent="0">
              <a:buNone/>
              <a:defRPr sz="56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953" y="260138"/>
            <a:ext cx="5529708" cy="910484"/>
          </a:xfrm>
        </p:spPr>
        <p:txBody>
          <a:bodyPr anchor="b"/>
          <a:lstStyle>
            <a:lvl1pPr>
              <a:defRPr sz="18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88858" y="561827"/>
            <a:ext cx="8679656" cy="2773002"/>
          </a:xfrm>
        </p:spPr>
        <p:txBody>
          <a:bodyPr anchor="t"/>
          <a:lstStyle>
            <a:lvl1pPr marL="0" indent="0">
              <a:buNone/>
              <a:defRPr sz="1821"/>
            </a:lvl1pPr>
            <a:lvl2pPr marL="260147" indent="0">
              <a:buNone/>
              <a:defRPr sz="1593"/>
            </a:lvl2pPr>
            <a:lvl3pPr marL="520294" indent="0">
              <a:buNone/>
              <a:defRPr sz="1366"/>
            </a:lvl3pPr>
            <a:lvl4pPr marL="780440" indent="0">
              <a:buNone/>
              <a:defRPr sz="1138"/>
            </a:lvl4pPr>
            <a:lvl5pPr marL="1040587" indent="0">
              <a:buNone/>
              <a:defRPr sz="1138"/>
            </a:lvl5pPr>
            <a:lvl6pPr marL="1300734" indent="0">
              <a:buNone/>
              <a:defRPr sz="1138"/>
            </a:lvl6pPr>
            <a:lvl7pPr marL="1560881" indent="0">
              <a:buNone/>
              <a:defRPr sz="1138"/>
            </a:lvl7pPr>
            <a:lvl8pPr marL="1821028" indent="0">
              <a:buNone/>
              <a:defRPr sz="1138"/>
            </a:lvl8pPr>
            <a:lvl9pPr marL="2081174" indent="0">
              <a:buNone/>
              <a:defRPr sz="113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0953" y="1170622"/>
            <a:ext cx="5529708" cy="2168723"/>
          </a:xfrm>
        </p:spPr>
        <p:txBody>
          <a:bodyPr/>
          <a:lstStyle>
            <a:lvl1pPr marL="0" indent="0">
              <a:buNone/>
              <a:defRPr sz="910"/>
            </a:lvl1pPr>
            <a:lvl2pPr marL="260147" indent="0">
              <a:buNone/>
              <a:defRPr sz="797"/>
            </a:lvl2pPr>
            <a:lvl3pPr marL="520294" indent="0">
              <a:buNone/>
              <a:defRPr sz="683"/>
            </a:lvl3pPr>
            <a:lvl4pPr marL="780440" indent="0">
              <a:buNone/>
              <a:defRPr sz="569"/>
            </a:lvl4pPr>
            <a:lvl5pPr marL="1040587" indent="0">
              <a:buNone/>
              <a:defRPr sz="569"/>
            </a:lvl5pPr>
            <a:lvl6pPr marL="1300734" indent="0">
              <a:buNone/>
              <a:defRPr sz="569"/>
            </a:lvl6pPr>
            <a:lvl7pPr marL="1560881" indent="0">
              <a:buNone/>
              <a:defRPr sz="569"/>
            </a:lvl7pPr>
            <a:lvl8pPr marL="1821028" indent="0">
              <a:buNone/>
              <a:defRPr sz="569"/>
            </a:lvl8pPr>
            <a:lvl9pPr marL="2081174" indent="0">
              <a:buNone/>
              <a:defRPr sz="56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3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8719" y="207750"/>
            <a:ext cx="14787563" cy="754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719" y="1038747"/>
            <a:ext cx="14787563" cy="247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8719" y="3616646"/>
            <a:ext cx="3857625" cy="207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818D-3A98-4587-90D2-24EB6BEE69B7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9281" y="3616646"/>
            <a:ext cx="5786438" cy="207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08656" y="3616646"/>
            <a:ext cx="3857625" cy="207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57BF-48F9-4507-AFBA-D5EF57CB8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74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0294" rtl="0" eaLnBrk="1" latinLnBrk="0" hangingPunct="1">
        <a:lnSpc>
          <a:spcPct val="90000"/>
        </a:lnSpc>
        <a:spcBef>
          <a:spcPct val="0"/>
        </a:spcBef>
        <a:buNone/>
        <a:defRPr sz="2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073" indent="-130073" algn="l" defTabSz="520294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390220" indent="-130073" algn="l" defTabSz="520294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66" kern="1200">
          <a:solidFill>
            <a:schemeClr val="tx1"/>
          </a:solidFill>
          <a:latin typeface="+mn-lt"/>
          <a:ea typeface="+mn-ea"/>
          <a:cs typeface="+mn-cs"/>
        </a:defRPr>
      </a:lvl2pPr>
      <a:lvl3pPr marL="650367" indent="-130073" algn="l" defTabSz="520294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910514" indent="-130073" algn="l" defTabSz="520294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4pPr>
      <a:lvl5pPr marL="1170661" indent="-130073" algn="l" defTabSz="520294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5pPr>
      <a:lvl6pPr marL="1430807" indent="-130073" algn="l" defTabSz="520294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6pPr>
      <a:lvl7pPr marL="1690954" indent="-130073" algn="l" defTabSz="520294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7pPr>
      <a:lvl8pPr marL="1951101" indent="-130073" algn="l" defTabSz="520294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8pPr>
      <a:lvl9pPr marL="2211248" indent="-130073" algn="l" defTabSz="520294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0147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520294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780440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4pPr>
      <a:lvl5pPr marL="1040587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5pPr>
      <a:lvl6pPr marL="1300734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6pPr>
      <a:lvl7pPr marL="1560881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7pPr>
      <a:lvl8pPr marL="1821028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8pPr>
      <a:lvl9pPr marL="2081174" algn="l" defTabSz="520294" rtl="0" eaLnBrk="1" latinLnBrk="0" hangingPunct="1">
        <a:defRPr sz="1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6A7E9097-99CC-418C-9200-46F88B5C04DA}"/>
              </a:ext>
            </a:extLst>
          </p:cNvPr>
          <p:cNvGrpSpPr/>
          <p:nvPr/>
        </p:nvGrpSpPr>
        <p:grpSpPr>
          <a:xfrm>
            <a:off x="0" y="-1588"/>
            <a:ext cx="17145000" cy="3905250"/>
            <a:chOff x="0" y="-1588"/>
            <a:chExt cx="17145000" cy="390525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1B3AB34-9440-4DAB-9ACA-49893EAF1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588"/>
              <a:ext cx="17145000" cy="390525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17DCEC1-5F2C-4C56-B6DA-B9266735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734" y="149739"/>
              <a:ext cx="2760610" cy="360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47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Frank Tung/WHQ/Wistron</dc:creator>
  <cp:lastModifiedBy>Frank Tung/WHQ/Wistron</cp:lastModifiedBy>
  <cp:revision>3</cp:revision>
  <dcterms:created xsi:type="dcterms:W3CDTF">2021-09-27T02:53:18Z</dcterms:created>
  <dcterms:modified xsi:type="dcterms:W3CDTF">2021-09-27T04:52:42Z</dcterms:modified>
</cp:coreProperties>
</file>