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5A19B1-E051-4F2F-94CA-B8BE47965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8E9B1EC-AC63-4FF2-91E6-A03FAF2AC7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1AEDA78-61AE-4BCB-AE6A-BC45B1C33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E85CA-31C7-41B5-A2E3-6926C7C7965B}" type="datetimeFigureOut">
              <a:rPr lang="zh-TW" altLang="en-US" smtClean="0"/>
              <a:t>2023/6/2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326ADA-0885-4ED9-8E8D-1C81BC35B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CC4231-1E1A-4E4B-9092-792A91566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8818C-41B7-4EB8-8C15-9A2EA3E98A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1806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A62A1C-2D12-4A7F-9371-80B343A01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BB90248-88D6-4E60-BAEC-A9DB819A7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5C730C-1087-4BF6-95DB-7B4A8D77D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E85CA-31C7-41B5-A2E3-6926C7C7965B}" type="datetimeFigureOut">
              <a:rPr lang="zh-TW" altLang="en-US" smtClean="0"/>
              <a:t>2023/6/2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087B19-9B2D-4C50-8B72-085C04610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DEEF2C-BB2B-4CFA-94CE-71C92097F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8818C-41B7-4EB8-8C15-9A2EA3E98A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605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3928232-332F-47F6-A080-B9CC534A56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D86253A-F7DF-42B8-94CC-05569DEB6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8B1919-B2A3-4CC7-B554-D8554D50F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E85CA-31C7-41B5-A2E3-6926C7C7965B}" type="datetimeFigureOut">
              <a:rPr lang="zh-TW" altLang="en-US" smtClean="0"/>
              <a:t>2023/6/2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CAD165-378F-443F-BE56-673094BB3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660833-0203-4897-92C0-BB25A5EB3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8818C-41B7-4EB8-8C15-9A2EA3E98A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4990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EC680B-76E7-4FD9-BB07-1E76C8456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7170AF-8247-44B5-8503-F23B5BF3B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387B93-5AD4-49C1-85AC-A81286211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E85CA-31C7-41B5-A2E3-6926C7C7965B}" type="datetimeFigureOut">
              <a:rPr lang="zh-TW" altLang="en-US" smtClean="0"/>
              <a:t>2023/6/2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54EA97-A588-4E8C-AEF4-BD1F9823B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CBFE085-E9F2-4840-A861-873BE8281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8818C-41B7-4EB8-8C15-9A2EA3E98A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0991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4CF89D-B148-4724-B9C5-4EDC32EAC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E09D7A4-B2AA-473B-9D42-D4BD52DA4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060DD3-398F-417F-A405-6FFCC1FA8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E85CA-31C7-41B5-A2E3-6926C7C7965B}" type="datetimeFigureOut">
              <a:rPr lang="zh-TW" altLang="en-US" smtClean="0"/>
              <a:t>2023/6/2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D7B1B1-D4C5-4B90-BC54-1FC80DE94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B59D33-4AFB-4D40-BCFF-ED36C4375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8818C-41B7-4EB8-8C15-9A2EA3E98A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9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270D4A-852B-47F2-950B-66CB5F74D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78E24F-65EC-4F21-86FF-F9E343E2E1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80513E2-DE51-4084-97EE-9199CFA89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79978A5-90FE-4DB9-BA25-F9F79A5A8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E85CA-31C7-41B5-A2E3-6926C7C7965B}" type="datetimeFigureOut">
              <a:rPr lang="zh-TW" altLang="en-US" smtClean="0"/>
              <a:t>2023/6/2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0659FE4-913A-4C59-B755-76DC58CFC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0DD230C-5F98-49D2-9E9F-B92296AA6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8818C-41B7-4EB8-8C15-9A2EA3E98A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4699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DA3FA7-A39C-4A82-B4D5-A7936063F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F8C6980-8737-4686-AB9D-5F3DA7942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94CB278-A900-4EA5-B191-969FBCE20B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8F3A7C8-1546-44D4-BB5B-0D6BBE40FD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1195A17-343B-4B9E-9FC3-9B3355321B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D5C7371-36D8-4DAE-A9C6-A76232A29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E85CA-31C7-41B5-A2E3-6926C7C7965B}" type="datetimeFigureOut">
              <a:rPr lang="zh-TW" altLang="en-US" smtClean="0"/>
              <a:t>2023/6/2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962B6A4-AF57-4C9F-835C-D68742C45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847826F-535A-41BB-BF89-13743CAA4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8818C-41B7-4EB8-8C15-9A2EA3E98A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6473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5805E3-2FDB-49E8-B86A-C1F987B72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329C36D-B21F-4177-B6AC-DC179299D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E85CA-31C7-41B5-A2E3-6926C7C7965B}" type="datetimeFigureOut">
              <a:rPr lang="zh-TW" altLang="en-US" smtClean="0"/>
              <a:t>2023/6/2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1948775-5507-499B-8B10-B568D3EFF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2E05C3C-C393-4B65-BCAF-3E3A9824B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8818C-41B7-4EB8-8C15-9A2EA3E98A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7564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6C8EDA6-9AE2-4DEA-8EF6-0FD4277F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E85CA-31C7-41B5-A2E3-6926C7C7965B}" type="datetimeFigureOut">
              <a:rPr lang="zh-TW" altLang="en-US" smtClean="0"/>
              <a:t>2023/6/2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FFDACF6-5E24-4D97-8D3F-665BE0349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0AFD951-875D-4BEB-BF51-40249B290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8818C-41B7-4EB8-8C15-9A2EA3E98A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5496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6F38D0-05D8-4AE4-A36F-F351B666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3D4B0D-5CF6-4B1F-AE21-F7ABC08F0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45126C7-F379-48A6-B4E5-2AEC231EB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4F867C5-3636-473F-98B9-53E9387E1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E85CA-31C7-41B5-A2E3-6926C7C7965B}" type="datetimeFigureOut">
              <a:rPr lang="zh-TW" altLang="en-US" smtClean="0"/>
              <a:t>2023/6/2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48FB67D-CA79-4F8D-ACED-8F92CEDC3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25F4B06-7CD4-4715-A7F3-99F560F53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8818C-41B7-4EB8-8C15-9A2EA3E98A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6834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B123FC-D327-448B-8F0E-449CFFE61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0038E1E-A783-46B5-AD74-7FD0731AF1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EF912B2-5842-4086-8C2E-9A4F5E387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4916485-E5D0-4BBB-BC82-2A88A5DA6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E85CA-31C7-41B5-A2E3-6926C7C7965B}" type="datetimeFigureOut">
              <a:rPr lang="zh-TW" altLang="en-US" smtClean="0"/>
              <a:t>2023/6/2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AEAB14-5F93-43C8-A9CF-2C8A6C769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6158295-F691-4291-A620-6741B74D8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8818C-41B7-4EB8-8C15-9A2EA3E98A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0372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A41C8E5-B11A-4003-9C94-D758396E2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17093D0-2E76-465D-BBDF-55662A0D1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313184-225B-4C6D-B603-2CC1B7A2EB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E85CA-31C7-41B5-A2E3-6926C7C7965B}" type="datetimeFigureOut">
              <a:rPr lang="zh-TW" altLang="en-US" smtClean="0"/>
              <a:t>2023/6/2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E7E00F-C0D2-4212-A39C-C4C1A322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22E2E5-82AA-4B46-B345-8DEDACA15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8818C-41B7-4EB8-8C15-9A2EA3E98A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6050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FE80B4-F044-463E-A4CB-F4A529C53A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產製函稿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6419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3951D7-1DF8-4171-AE6E-002B88822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查詢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A23368B-1CE4-42C9-8C6B-55112D55D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1666"/>
            <a:ext cx="6900840" cy="2853267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80BC31D4-F556-4683-9EAC-1EF898F8CC66}"/>
              </a:ext>
            </a:extLst>
          </p:cNvPr>
          <p:cNvSpPr txBox="1"/>
          <p:nvPr/>
        </p:nvSpPr>
        <p:spPr>
          <a:xfrm>
            <a:off x="838200" y="4463535"/>
            <a:ext cx="595206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URL: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http://10.193.130.8:8000/api/v1/payment/</a:t>
            </a:r>
            <a:r>
              <a:rPr lang="zh-TW" altLang="en-US" sz="15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{urlCondition}</a:t>
            </a:r>
          </a:p>
        </p:txBody>
      </p:sp>
    </p:spTree>
    <p:extLst>
      <p:ext uri="{BB962C8B-B14F-4D97-AF65-F5344CB8AC3E}">
        <p14:creationId xmlns:p14="http://schemas.microsoft.com/office/powerpoint/2010/main" val="1949329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39</Words>
  <Application>Microsoft Office PowerPoint</Application>
  <PresentationFormat>寬螢幕</PresentationFormat>
  <Paragraphs>3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微軟正黑體</vt:lpstr>
      <vt:lpstr>Arial</vt:lpstr>
      <vt:lpstr>Calibri</vt:lpstr>
      <vt:lpstr>Calibri Light</vt:lpstr>
      <vt:lpstr>Office 佈景主題</vt:lpstr>
      <vt:lpstr>產製函稿API</vt:lpstr>
      <vt:lpstr>查詢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產製函稿API</dc:title>
  <dc:creator>董宇哲</dc:creator>
  <cp:lastModifiedBy>董宇哲</cp:lastModifiedBy>
  <cp:revision>2</cp:revision>
  <dcterms:created xsi:type="dcterms:W3CDTF">2023-06-02T06:06:37Z</dcterms:created>
  <dcterms:modified xsi:type="dcterms:W3CDTF">2023-06-02T07:04:14Z</dcterms:modified>
</cp:coreProperties>
</file>