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68D19-E525-41DA-8CD7-8417BB3CA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4102DC-F1A5-466E-9295-0E10B636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4D0287-E9D2-42BD-8BB3-C633393F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CFA60C-7391-467E-A0EF-E36F494A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8A95CF-4F38-435B-8998-D52521FD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8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35CFF-DE30-4F54-B50F-08D5BFE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45FA17-0C68-4198-B9A2-4B9EE86B7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CAC0C-C047-45F4-BDE2-6BC4B41D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A2C99C-2EE1-4DB6-8F5A-AE5A789C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7732D-1012-44E7-8444-682E2F8C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04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4CED60-9AB3-48FA-9678-366D07958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4B593E-43E6-4CCE-B6B0-F6100EE72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8CF59D-616D-4A46-97A7-CEBA14DF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A9E47E-456E-4F0F-ADC2-1D350FCA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72288B-1BDE-4B38-8715-6FE0362B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0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01C9A-92DC-4C6A-AEDC-A44B1E8F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9F6474-B04B-4D83-BA8E-31837093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D3DBE2-D385-4EAA-8EDB-D82FCAB1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594FCD-8145-4A51-8272-8E3F620E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32D9D-143C-41C0-9354-DF555508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86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7233A-506B-4E20-8ACE-0003724E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0A36F2-332E-42D1-A624-A2428E04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96C384-2E8C-4C77-A8DC-046EE533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CE521A-37A6-47D4-A7C0-10AE0E40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5FB5B7-C970-418E-8066-DF41D5FF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58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10527-85F2-400E-B7ED-AA5D9CD2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AF652-6167-4532-859F-7B53D1449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49F8FE-FD69-42E2-89F8-A9BD26712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3D6E8E-6502-46A5-8064-685FF765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8D5D31-169C-4EFE-9D9E-29F93CBE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15EBF0-64D4-4132-9D01-5D2E5D8F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9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1A0D6-2F71-4BBA-8371-9600017E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221126-D7FD-426F-86FB-585DEF93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7F9280-5C54-4847-8604-7B4ED8AF8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883D74-A17F-45FB-9F61-6BF70D900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76464AE-8274-4692-92D4-B7D7C1F51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3B33C9-E54F-4A5C-AFC3-6AD227D2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736BBE-5815-4C6C-AF88-CB6E9427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C3A866-49A1-4725-AA14-2B7FBAD2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65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D0A94-02BB-4E85-9661-6971FB5F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77CA37-2A6B-48FA-AA16-4C54EC94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27B433-4211-4CF3-A0F8-02207345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A2B32B-D715-46B6-8856-53481942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25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3F9B57-07A3-432A-913C-5C7282DD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4336C1-8A48-482F-B9D1-3B137DB9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CD85A-8824-4012-800F-450DD63C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4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4F015-0F43-4890-9E3B-B0849D8F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0C53B-88D1-4534-9BD2-D8DD40B6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0F0304-E3B3-4BB6-87BC-0383A983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E5B0E5-8EE8-4173-A9C0-E3057031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C0861-8DDC-45D1-8D14-CCFED28F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F81742-F7EB-4F01-808D-0BA7EF6B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06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DD8B6-722B-4318-8DDC-7C8B2B09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F044C4-3598-4202-B684-FF483F8B5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D748C4-8D59-4883-A848-75859E2B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EBAF86-2910-4E7D-B6AC-09128DA4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2966-0E6B-4B03-8983-1CCCB8CCA925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46D170-B990-4798-B225-8FB9523F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10C800-03FD-405A-A29E-BB8CD881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4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9C8E25-5698-46AB-9BF5-27049491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EE6861-C54F-415B-B68E-71CB9DF55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FA56E3-9C88-4605-8AE1-0B63C3BCE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C2966-0E6B-4B03-8983-1CCCB8CCA925}" type="datetimeFigureOut">
              <a:rPr lang="zh-TW" altLang="en-US" smtClean="0"/>
              <a:t>2023/6/20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F5361-FBE1-4585-A037-78DFE85A1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7106F7-688C-41A7-A6F2-6E817A0A6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EE8F-5E45-4AC2-BD0B-1C04C69D2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14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CFF826-DF4F-444B-A0F8-1347A845B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付款函稿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68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C49DB-ADE2-4D68-B384-DB760559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製作函稿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5742EA-AB84-4240-9B3A-7FEABAD7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1867"/>
            <a:ext cx="5401733" cy="231069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8A463FE-7347-4547-9356-D63ECB27956A}"/>
              </a:ext>
            </a:extLst>
          </p:cNvPr>
          <p:cNvSpPr txBox="1"/>
          <p:nvPr/>
        </p:nvSpPr>
        <p:spPr>
          <a:xfrm>
            <a:off x="914400" y="3708399"/>
            <a:ext cx="40555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URL: http://10.193.130.8:8000/api/v1/getPayDraftStream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Method: POST</a:t>
            </a:r>
          </a:p>
          <a:p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POST Body:</a:t>
            </a:r>
          </a:p>
          <a:p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{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"PayDraftID": int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</a:p>
          <a:p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"Preview": true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E4CD02-54C9-4C31-8DD6-2ADCD72C50B1}"/>
              </a:ext>
            </a:extLst>
          </p:cNvPr>
          <p:cNvSpPr/>
          <p:nvPr/>
        </p:nvSpPr>
        <p:spPr>
          <a:xfrm>
            <a:off x="4723473" y="3290888"/>
            <a:ext cx="340519" cy="1381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902544CF-35FB-40D0-B712-8D6C6B547413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5400000">
            <a:off x="3778251" y="2592916"/>
            <a:ext cx="279399" cy="1951566"/>
          </a:xfrm>
          <a:prstGeom prst="bentConnector3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A415B3EF-8D19-4A9A-BB2D-3CDEF6AF5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40" y="365125"/>
            <a:ext cx="5040717" cy="248551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5F74EE-4A14-4D00-A75E-45005C24A93E}"/>
              </a:ext>
            </a:extLst>
          </p:cNvPr>
          <p:cNvSpPr txBox="1"/>
          <p:nvPr/>
        </p:nvSpPr>
        <p:spPr>
          <a:xfrm>
            <a:off x="6675040" y="2850640"/>
            <a:ext cx="2103967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800" dirty="0"/>
              <a:t>Response:</a:t>
            </a:r>
          </a:p>
          <a:p>
            <a:r>
              <a:rPr lang="zh-TW" altLang="en-US" sz="800" dirty="0"/>
              <a:t>{</a:t>
            </a:r>
          </a:p>
          <a:p>
            <a:r>
              <a:rPr lang="zh-TW" altLang="en-US" sz="800" dirty="0"/>
              <a:t>    "PayDraftID": 2(int),</a:t>
            </a:r>
          </a:p>
          <a:p>
            <a:r>
              <a:rPr lang="zh-TW" altLang="en-US" sz="800" dirty="0"/>
              <a:t>    "PayMID": 2(int),</a:t>
            </a:r>
          </a:p>
          <a:p>
            <a:r>
              <a:rPr lang="zh-TW" altLang="en-US" sz="800" dirty="0"/>
              <a:t>    "Payee": "字串",</a:t>
            </a:r>
          </a:p>
          <a:p>
            <a:r>
              <a:rPr lang="zh-TW" altLang="en-US" sz="800" dirty="0"/>
              <a:t>    "InvoiceNo": "字串",</a:t>
            </a:r>
          </a:p>
          <a:p>
            <a:r>
              <a:rPr lang="zh-TW" altLang="en-US" sz="800" dirty="0"/>
              <a:t>    "SubmarineCable": "字串",</a:t>
            </a:r>
          </a:p>
          <a:p>
            <a:r>
              <a:rPr lang="zh-TW" altLang="en-US" sz="800" dirty="0"/>
              <a:t>    "WorkTitle": "字串",</a:t>
            </a:r>
          </a:p>
          <a:p>
            <a:r>
              <a:rPr lang="zh-TW" altLang="en-US" sz="800" dirty="0"/>
              <a:t>    "CableInfo": "字串",</a:t>
            </a:r>
          </a:p>
          <a:p>
            <a:r>
              <a:rPr lang="zh-TW" altLang="en-US" sz="800" dirty="0"/>
              <a:t>    "TotalFeeAmount": 208494.52(float),</a:t>
            </a:r>
          </a:p>
          <a:p>
            <a:r>
              <a:rPr lang="zh-TW" altLang="en-US" sz="800" dirty="0"/>
              <a:t>    "Subject": "字串",</a:t>
            </a:r>
          </a:p>
          <a:p>
            <a:r>
              <a:rPr lang="zh-TW" altLang="en-US" sz="800" dirty="0"/>
              <a:t>    "Address": "字串",</a:t>
            </a:r>
          </a:p>
          <a:p>
            <a:r>
              <a:rPr lang="zh-TW" altLang="en-US" sz="800" dirty="0"/>
              <a:t>    "CtactPerson": "字串",</a:t>
            </a:r>
          </a:p>
          <a:p>
            <a:r>
              <a:rPr lang="zh-TW" altLang="en-US" sz="800" dirty="0"/>
              <a:t>    "Tel": "字串",</a:t>
            </a:r>
          </a:p>
          <a:p>
            <a:r>
              <a:rPr lang="zh-TW" altLang="en-US" sz="800" dirty="0"/>
              <a:t>    "email": "字串",</a:t>
            </a:r>
          </a:p>
          <a:p>
            <a:r>
              <a:rPr lang="zh-TW" altLang="en-US" sz="800" dirty="0"/>
              <a:t>    "IssueDate": "字串",</a:t>
            </a:r>
          </a:p>
          <a:p>
            <a:r>
              <a:rPr lang="zh-TW" altLang="en-US" sz="800" dirty="0"/>
              <a:t>    "IssueNo": "字串",</a:t>
            </a:r>
          </a:p>
          <a:p>
            <a:r>
              <a:rPr lang="zh-TW" altLang="en-US" sz="800" dirty="0"/>
              <a:t>    "OriginalTo": "字串",</a:t>
            </a:r>
          </a:p>
          <a:p>
            <a:r>
              <a:rPr lang="zh-TW" altLang="en-US" sz="800" dirty="0"/>
              <a:t>    "CBPBankAcctNo": "字串",</a:t>
            </a:r>
          </a:p>
          <a:p>
            <a:r>
              <a:rPr lang="zh-TW" altLang="en-US" sz="800" dirty="0"/>
              <a:t>    "BankAcctName": "字串",</a:t>
            </a:r>
          </a:p>
          <a:p>
            <a:r>
              <a:rPr lang="zh-TW" altLang="en-US" sz="800" dirty="0"/>
              <a:t>    "BankName": "字串",</a:t>
            </a:r>
          </a:p>
          <a:p>
            <a:r>
              <a:rPr lang="zh-TW" altLang="en-US" sz="800" dirty="0"/>
              <a:t>    "BankAddress": "字串",</a:t>
            </a:r>
          </a:p>
          <a:p>
            <a:r>
              <a:rPr lang="zh-TW" altLang="en-US" sz="800" dirty="0"/>
              <a:t>    "BankAcctNo": "字串",</a:t>
            </a:r>
          </a:p>
          <a:p>
            <a:r>
              <a:rPr lang="zh-TW" altLang="en-US" sz="800" dirty="0"/>
              <a:t>    "IBAN": "字串",</a:t>
            </a:r>
          </a:p>
          <a:p>
            <a:r>
              <a:rPr lang="zh-TW" altLang="en-US" sz="800" dirty="0"/>
              <a:t>    "SWIFTCode": "字串",</a:t>
            </a:r>
          </a:p>
          <a:p>
            <a:r>
              <a:rPr lang="zh-TW" altLang="en-US" sz="800" dirty="0"/>
              <a:t>    "ACHNo": "字串",</a:t>
            </a:r>
          </a:p>
          <a:p>
            <a:r>
              <a:rPr lang="zh-TW" altLang="en-US" sz="800" dirty="0"/>
              <a:t>    "WireRouting": "字串",</a:t>
            </a:r>
          </a:p>
          <a:p>
            <a:r>
              <a:rPr lang="zh-TW" altLang="en-US" sz="800" dirty="0"/>
              <a:t>    "Status": "TEMPORARY"(字串),</a:t>
            </a:r>
          </a:p>
          <a:p>
            <a:r>
              <a:rPr lang="zh-TW" altLang="en-US" sz="800" dirty="0"/>
              <a:t>    "PayeeType": "SUPPLIER"(字串),</a:t>
            </a:r>
          </a:p>
          <a:p>
            <a:r>
              <a:rPr lang="zh-TW" altLang="en-US" sz="800" dirty="0"/>
              <a:t>    "URI": ""</a:t>
            </a:r>
          </a:p>
          <a:p>
            <a:r>
              <a:rPr lang="zh-TW" altLang="en-US" sz="800" dirty="0"/>
              <a:t>}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540A9D2D-5387-40D5-B836-8F131A8E7026}"/>
              </a:ext>
            </a:extLst>
          </p:cNvPr>
          <p:cNvCxnSpPr>
            <a:cxnSpLocks/>
            <a:stCxn id="9" idx="2"/>
            <a:endCxn id="18" idx="1"/>
          </p:cNvCxnSpPr>
          <p:nvPr/>
        </p:nvCxnSpPr>
        <p:spPr>
          <a:xfrm rot="5400000" flipH="1" flipV="1">
            <a:off x="4756749" y="2990438"/>
            <a:ext cx="103707" cy="3732873"/>
          </a:xfrm>
          <a:prstGeom prst="bentConnector4">
            <a:avLst>
              <a:gd name="adj1" fmla="val -220429"/>
              <a:gd name="adj2" fmla="val 7716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418AB68-B8CE-47D3-919D-0C33C4A4F9F3}"/>
              </a:ext>
            </a:extLst>
          </p:cNvPr>
          <p:cNvSpPr/>
          <p:nvPr/>
        </p:nvSpPr>
        <p:spPr>
          <a:xfrm>
            <a:off x="6845298" y="3386138"/>
            <a:ext cx="762002" cy="1166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10543A3B-B9EF-42F6-8C3A-C488E00A3301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7095068" y="914403"/>
            <a:ext cx="512232" cy="2530076"/>
          </a:xfrm>
          <a:prstGeom prst="bentConnector4">
            <a:avLst>
              <a:gd name="adj1" fmla="val -44628"/>
              <a:gd name="adj2" fmla="val 51153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49AB4BB-AAA2-4A45-87A6-2458520F3D49}"/>
              </a:ext>
            </a:extLst>
          </p:cNvPr>
          <p:cNvSpPr/>
          <p:nvPr/>
        </p:nvSpPr>
        <p:spPr>
          <a:xfrm>
            <a:off x="7002198" y="847725"/>
            <a:ext cx="301096" cy="6667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FE10B7-FB60-4206-8C97-EC3EA874F446}"/>
              </a:ext>
            </a:extLst>
          </p:cNvPr>
          <p:cNvSpPr/>
          <p:nvPr/>
        </p:nvSpPr>
        <p:spPr>
          <a:xfrm>
            <a:off x="6845297" y="3877076"/>
            <a:ext cx="867571" cy="1166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06939042-C218-4538-8E04-01FEDBE2D8D1}"/>
              </a:ext>
            </a:extLst>
          </p:cNvPr>
          <p:cNvCxnSpPr>
            <a:cxnSpLocks/>
            <a:stCxn id="33" idx="3"/>
            <a:endCxn id="36" idx="2"/>
          </p:cNvCxnSpPr>
          <p:nvPr/>
        </p:nvCxnSpPr>
        <p:spPr>
          <a:xfrm flipH="1" flipV="1">
            <a:off x="7601018" y="1397003"/>
            <a:ext cx="111850" cy="2538414"/>
          </a:xfrm>
          <a:prstGeom prst="bentConnector4">
            <a:avLst>
              <a:gd name="adj1" fmla="val -204381"/>
              <a:gd name="adj2" fmla="val 72412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587B24D-4AD6-419F-87DF-685F3656BB36}"/>
              </a:ext>
            </a:extLst>
          </p:cNvPr>
          <p:cNvSpPr/>
          <p:nvPr/>
        </p:nvSpPr>
        <p:spPr>
          <a:xfrm>
            <a:off x="7174707" y="1300834"/>
            <a:ext cx="852622" cy="9616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592B672-CC58-49E2-8260-D2832AA65C1A}"/>
              </a:ext>
            </a:extLst>
          </p:cNvPr>
          <p:cNvSpPr/>
          <p:nvPr/>
        </p:nvSpPr>
        <p:spPr>
          <a:xfrm>
            <a:off x="6840737" y="4115818"/>
            <a:ext cx="760282" cy="1166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AAA61C9-F9DB-4403-8880-F25DDA374793}"/>
              </a:ext>
            </a:extLst>
          </p:cNvPr>
          <p:cNvSpPr/>
          <p:nvPr/>
        </p:nvSpPr>
        <p:spPr>
          <a:xfrm>
            <a:off x="7500938" y="828678"/>
            <a:ext cx="445988" cy="1166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B91606F7-2440-4A6B-AFC3-8D0B134D0961}"/>
              </a:ext>
            </a:extLst>
          </p:cNvPr>
          <p:cNvGrpSpPr/>
          <p:nvPr/>
        </p:nvGrpSpPr>
        <p:grpSpPr>
          <a:xfrm>
            <a:off x="7601018" y="945359"/>
            <a:ext cx="614363" cy="3228799"/>
            <a:chOff x="7601018" y="945359"/>
            <a:chExt cx="614363" cy="3228799"/>
          </a:xfrm>
        </p:grpSpPr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75B72C60-EC60-4E54-AB1F-8F76568C3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1018" y="4174158"/>
              <a:ext cx="614363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0222DA5A-7AEB-4839-9B81-46943AD53174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80" y="1098911"/>
              <a:ext cx="1" cy="307524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741AA10C-4B17-4208-AC3F-0C5664D47FDB}"/>
                </a:ext>
              </a:extLst>
            </p:cNvPr>
            <p:cNvCxnSpPr>
              <a:cxnSpLocks/>
            </p:cNvCxnSpPr>
            <p:nvPr/>
          </p:nvCxnSpPr>
          <p:spPr>
            <a:xfrm>
              <a:off x="7723931" y="1098911"/>
              <a:ext cx="491449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9648D85B-194F-44EA-8AAC-3434B93CE5DE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7723931" y="945359"/>
              <a:ext cx="1" cy="153552"/>
            </a:xfrm>
            <a:prstGeom prst="line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AACE411F-4515-4786-86B0-B11423AD1351}"/>
              </a:ext>
            </a:extLst>
          </p:cNvPr>
          <p:cNvSpPr/>
          <p:nvPr/>
        </p:nvSpPr>
        <p:spPr>
          <a:xfrm>
            <a:off x="8279606" y="828678"/>
            <a:ext cx="552450" cy="11668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CF28029-07CE-422F-A8F5-B31FE1001197}"/>
              </a:ext>
            </a:extLst>
          </p:cNvPr>
          <p:cNvGrpSpPr/>
          <p:nvPr/>
        </p:nvGrpSpPr>
        <p:grpSpPr>
          <a:xfrm>
            <a:off x="11258554" y="881064"/>
            <a:ext cx="457203" cy="85725"/>
            <a:chOff x="11258554" y="881064"/>
            <a:chExt cx="457203" cy="85725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DE047734-72CF-4AA5-914F-69D0103C0DC5}"/>
                </a:ext>
              </a:extLst>
            </p:cNvPr>
            <p:cNvCxnSpPr/>
            <p:nvPr/>
          </p:nvCxnSpPr>
          <p:spPr>
            <a:xfrm>
              <a:off x="11258554" y="881064"/>
              <a:ext cx="457203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66D9CF9-6ABF-41AE-9BDF-8C47149E64BD}"/>
                </a:ext>
              </a:extLst>
            </p:cNvPr>
            <p:cNvCxnSpPr>
              <a:cxnSpLocks/>
            </p:cNvCxnSpPr>
            <p:nvPr/>
          </p:nvCxnSpPr>
          <p:spPr>
            <a:xfrm>
              <a:off x="11258554" y="881064"/>
              <a:ext cx="0" cy="857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F96F4BD-B754-445C-A615-D5B2F398BD69}"/>
                </a:ext>
              </a:extLst>
            </p:cNvPr>
            <p:cNvCxnSpPr>
              <a:cxnSpLocks/>
            </p:cNvCxnSpPr>
            <p:nvPr/>
          </p:nvCxnSpPr>
          <p:spPr>
            <a:xfrm>
              <a:off x="11258554" y="966789"/>
              <a:ext cx="457203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242F575-75E5-4C90-8D2A-9B3A0CB975D5}"/>
              </a:ext>
            </a:extLst>
          </p:cNvPr>
          <p:cNvGrpSpPr/>
          <p:nvPr/>
        </p:nvGrpSpPr>
        <p:grpSpPr>
          <a:xfrm>
            <a:off x="9960773" y="994570"/>
            <a:ext cx="88102" cy="85725"/>
            <a:chOff x="9960773" y="994570"/>
            <a:chExt cx="88102" cy="85725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2E66729-CF02-4BC7-8388-0BA7E53EA862}"/>
                </a:ext>
              </a:extLst>
            </p:cNvPr>
            <p:cNvCxnSpPr>
              <a:cxnSpLocks/>
            </p:cNvCxnSpPr>
            <p:nvPr/>
          </p:nvCxnSpPr>
          <p:spPr>
            <a:xfrm>
              <a:off x="9960773" y="1080295"/>
              <a:ext cx="88102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C8E83F5-52F2-48B9-89AE-72E448896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875" y="994570"/>
              <a:ext cx="0" cy="857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39CE1C9-33E8-45DB-AAFF-7ED1BC70DC11}"/>
                </a:ext>
              </a:extLst>
            </p:cNvPr>
            <p:cNvCxnSpPr>
              <a:cxnSpLocks/>
            </p:cNvCxnSpPr>
            <p:nvPr/>
          </p:nvCxnSpPr>
          <p:spPr>
            <a:xfrm>
              <a:off x="9960773" y="994570"/>
              <a:ext cx="88102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62AC066-8DCC-444B-AFD5-C17CB164AC9F}"/>
              </a:ext>
            </a:extLst>
          </p:cNvPr>
          <p:cNvGrpSpPr/>
          <p:nvPr/>
        </p:nvGrpSpPr>
        <p:grpSpPr>
          <a:xfrm>
            <a:off x="8587574" y="746128"/>
            <a:ext cx="2828139" cy="134936"/>
            <a:chOff x="8587574" y="746128"/>
            <a:chExt cx="2828139" cy="134936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6F8604C-82BC-47F7-B275-9BE817130E2B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74" y="746128"/>
              <a:ext cx="0" cy="82550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1673DB3C-5E77-467E-AA06-123427F6A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87574" y="746128"/>
              <a:ext cx="2828139" cy="0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7B2E6D72-00BC-4034-BD7A-01922E32F62C}"/>
                </a:ext>
              </a:extLst>
            </p:cNvPr>
            <p:cNvCxnSpPr>
              <a:cxnSpLocks/>
            </p:cNvCxnSpPr>
            <p:nvPr/>
          </p:nvCxnSpPr>
          <p:spPr>
            <a:xfrm>
              <a:off x="11415713" y="746128"/>
              <a:ext cx="0" cy="134936"/>
            </a:xfrm>
            <a:prstGeom prst="line">
              <a:avLst/>
            </a:prstGeom>
            <a:ln w="9525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87A3FFCE-BC7E-497C-906A-1672C53586C6}"/>
              </a:ext>
            </a:extLst>
          </p:cNvPr>
          <p:cNvSpPr/>
          <p:nvPr/>
        </p:nvSpPr>
        <p:spPr>
          <a:xfrm>
            <a:off x="10558616" y="881064"/>
            <a:ext cx="380846" cy="8572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F72AE523-E738-42D8-8B52-0969EB6191C8}"/>
              </a:ext>
            </a:extLst>
          </p:cNvPr>
          <p:cNvCxnSpPr>
            <a:stCxn id="47" idx="0"/>
            <a:endCxn id="56" idx="0"/>
          </p:cNvCxnSpPr>
          <p:nvPr/>
        </p:nvCxnSpPr>
        <p:spPr>
          <a:xfrm rot="16200000" flipH="1">
            <a:off x="9210292" y="-657682"/>
            <a:ext cx="52386" cy="3025107"/>
          </a:xfrm>
          <a:prstGeom prst="bentConnector3">
            <a:avLst>
              <a:gd name="adj1" fmla="val -854574"/>
            </a:avLst>
          </a:prstGeom>
          <a:ln w="952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60A81AE7-C50E-4A57-85D6-9E2980700536}"/>
              </a:ext>
            </a:extLst>
          </p:cNvPr>
          <p:cNvSpPr/>
          <p:nvPr/>
        </p:nvSpPr>
        <p:spPr>
          <a:xfrm>
            <a:off x="6837760" y="4982086"/>
            <a:ext cx="867571" cy="1166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886C611-8983-4957-A34B-7CD784BC5F7A}"/>
              </a:ext>
            </a:extLst>
          </p:cNvPr>
          <p:cNvSpPr/>
          <p:nvPr/>
        </p:nvSpPr>
        <p:spPr>
          <a:xfrm>
            <a:off x="10558616" y="2179441"/>
            <a:ext cx="652306" cy="10179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8DDD37B3-A8FC-4439-9D25-D72D19E8AF01}"/>
              </a:ext>
            </a:extLst>
          </p:cNvPr>
          <p:cNvCxnSpPr>
            <a:cxnSpLocks/>
            <a:stCxn id="36" idx="0"/>
            <a:endCxn id="62" idx="3"/>
          </p:cNvCxnSpPr>
          <p:nvPr/>
        </p:nvCxnSpPr>
        <p:spPr>
          <a:xfrm rot="16200000" flipH="1">
            <a:off x="8941217" y="-39365"/>
            <a:ext cx="929506" cy="3609904"/>
          </a:xfrm>
          <a:prstGeom prst="bentConnector4">
            <a:avLst>
              <a:gd name="adj1" fmla="val -9735"/>
              <a:gd name="adj2" fmla="val 100660"/>
            </a:avLst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64CEBC6B-A5E4-4CB7-B81C-7EFCD13E262F}"/>
              </a:ext>
            </a:extLst>
          </p:cNvPr>
          <p:cNvSpPr/>
          <p:nvPr/>
        </p:nvSpPr>
        <p:spPr>
          <a:xfrm>
            <a:off x="10048875" y="587775"/>
            <a:ext cx="746125" cy="9185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76FA1B62-5870-4347-AD8C-EF68FCC7C8E0}"/>
              </a:ext>
            </a:extLst>
          </p:cNvPr>
          <p:cNvGrpSpPr/>
          <p:nvPr/>
        </p:nvGrpSpPr>
        <p:grpSpPr>
          <a:xfrm>
            <a:off x="7705331" y="633704"/>
            <a:ext cx="2343544" cy="4406723"/>
            <a:chOff x="7705331" y="633704"/>
            <a:chExt cx="2343544" cy="4406723"/>
          </a:xfrm>
        </p:grpSpPr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707CDE72-BF37-42BC-B3DD-26EB94BBAA07}"/>
                </a:ext>
              </a:extLst>
            </p:cNvPr>
            <p:cNvCxnSpPr>
              <a:stCxn id="61" idx="3"/>
            </p:cNvCxnSpPr>
            <p:nvPr/>
          </p:nvCxnSpPr>
          <p:spPr>
            <a:xfrm flipV="1">
              <a:off x="7705331" y="5035550"/>
              <a:ext cx="1432319" cy="487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FF0FB02B-F8F2-4548-8748-830CB68807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02756" y="1060531"/>
              <a:ext cx="34895" cy="397501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3C544EFE-EC82-49F3-AB19-BF6D7E57B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2756" y="1060531"/>
              <a:ext cx="650844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4492B1D2-3FAF-4745-80D5-CDE7797ADFE1}"/>
                </a:ext>
              </a:extLst>
            </p:cNvPr>
            <p:cNvCxnSpPr>
              <a:cxnSpLocks/>
            </p:cNvCxnSpPr>
            <p:nvPr/>
          </p:nvCxnSpPr>
          <p:spPr>
            <a:xfrm>
              <a:off x="9750456" y="633704"/>
              <a:ext cx="0" cy="42682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E8AADF0E-3017-4DDB-92CE-50275C8515E1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750456" y="633704"/>
              <a:ext cx="298419" cy="0"/>
            </a:xfrm>
            <a:prstGeom prst="line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7FF814CF-A94A-44E9-A9B0-5CCEA349A546}"/>
              </a:ext>
            </a:extLst>
          </p:cNvPr>
          <p:cNvSpPr/>
          <p:nvPr/>
        </p:nvSpPr>
        <p:spPr>
          <a:xfrm>
            <a:off x="6837760" y="5101030"/>
            <a:ext cx="1148953" cy="1197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BD15D6E-0AF2-4564-87D9-97FC363E4287}"/>
              </a:ext>
            </a:extLst>
          </p:cNvPr>
          <p:cNvSpPr/>
          <p:nvPr/>
        </p:nvSpPr>
        <p:spPr>
          <a:xfrm>
            <a:off x="10622756" y="2363363"/>
            <a:ext cx="388144" cy="1197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7F1F389A-7B70-4831-8BC8-035A52B67A3E}"/>
              </a:ext>
            </a:extLst>
          </p:cNvPr>
          <p:cNvCxnSpPr>
            <a:stCxn id="95" idx="3"/>
            <a:endCxn id="96" idx="2"/>
          </p:cNvCxnSpPr>
          <p:nvPr/>
        </p:nvCxnSpPr>
        <p:spPr>
          <a:xfrm flipV="1">
            <a:off x="7986713" y="2483161"/>
            <a:ext cx="2830115" cy="2677768"/>
          </a:xfrm>
          <a:prstGeom prst="bentConnector2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55A5AC1-2D9D-4F2B-B770-4177F7FC189C}"/>
              </a:ext>
            </a:extLst>
          </p:cNvPr>
          <p:cNvSpPr/>
          <p:nvPr/>
        </p:nvSpPr>
        <p:spPr>
          <a:xfrm>
            <a:off x="10808888" y="1127132"/>
            <a:ext cx="388144" cy="7333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9829E921-DF75-4730-BF14-8E432086D8AD}"/>
              </a:ext>
            </a:extLst>
          </p:cNvPr>
          <p:cNvCxnSpPr>
            <a:cxnSpLocks/>
            <a:stCxn id="95" idx="3"/>
            <a:endCxn id="103" idx="0"/>
          </p:cNvCxnSpPr>
          <p:nvPr/>
        </p:nvCxnSpPr>
        <p:spPr>
          <a:xfrm flipV="1">
            <a:off x="7986713" y="1127132"/>
            <a:ext cx="3016247" cy="4033797"/>
          </a:xfrm>
          <a:prstGeom prst="bentConnector4">
            <a:avLst>
              <a:gd name="adj1" fmla="val 46783"/>
              <a:gd name="adj2" fmla="val 10856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D8389952-58D5-45A7-AD34-CF5E1867D1D5}"/>
              </a:ext>
            </a:extLst>
          </p:cNvPr>
          <p:cNvSpPr/>
          <p:nvPr/>
        </p:nvSpPr>
        <p:spPr>
          <a:xfrm>
            <a:off x="6837760" y="5221532"/>
            <a:ext cx="1148953" cy="1197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255D9F0-D746-4B5B-9AEF-64E27B0C9BCC}"/>
              </a:ext>
            </a:extLst>
          </p:cNvPr>
          <p:cNvSpPr/>
          <p:nvPr/>
        </p:nvSpPr>
        <p:spPr>
          <a:xfrm>
            <a:off x="6837760" y="5341330"/>
            <a:ext cx="1148953" cy="1197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267C0CB7-2067-46B4-ABB0-6E972E07F327}"/>
              </a:ext>
            </a:extLst>
          </p:cNvPr>
          <p:cNvSpPr/>
          <p:nvPr/>
        </p:nvSpPr>
        <p:spPr>
          <a:xfrm>
            <a:off x="6837760" y="5460997"/>
            <a:ext cx="1148953" cy="1197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997FA8D-3114-4173-A09D-FDDE183A2C7E}"/>
              </a:ext>
            </a:extLst>
          </p:cNvPr>
          <p:cNvSpPr/>
          <p:nvPr/>
        </p:nvSpPr>
        <p:spPr>
          <a:xfrm>
            <a:off x="6837760" y="5580795"/>
            <a:ext cx="1148953" cy="1197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B901AD0-DDDD-43BD-BAD5-E6E4B242E7C1}"/>
              </a:ext>
            </a:extLst>
          </p:cNvPr>
          <p:cNvSpPr/>
          <p:nvPr/>
        </p:nvSpPr>
        <p:spPr>
          <a:xfrm>
            <a:off x="6837760" y="5700462"/>
            <a:ext cx="1148953" cy="1197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25439ED-2373-49EC-AD2C-B1BBCB4ED4ED}"/>
              </a:ext>
            </a:extLst>
          </p:cNvPr>
          <p:cNvSpPr/>
          <p:nvPr/>
        </p:nvSpPr>
        <p:spPr>
          <a:xfrm>
            <a:off x="6837760" y="5821467"/>
            <a:ext cx="1148953" cy="1197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F3160DC-2305-4884-9FE6-91375AA47915}"/>
              </a:ext>
            </a:extLst>
          </p:cNvPr>
          <p:cNvSpPr/>
          <p:nvPr/>
        </p:nvSpPr>
        <p:spPr>
          <a:xfrm>
            <a:off x="6837760" y="5939927"/>
            <a:ext cx="1148953" cy="1197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1C63B50-1C53-4325-A57E-2F1D3EBB7C19}"/>
              </a:ext>
            </a:extLst>
          </p:cNvPr>
          <p:cNvSpPr/>
          <p:nvPr/>
        </p:nvSpPr>
        <p:spPr>
          <a:xfrm>
            <a:off x="6837759" y="6058387"/>
            <a:ext cx="1148953" cy="1197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6CE19C6-7D8C-46CC-9C06-1D1D047069AC}"/>
              </a:ext>
            </a:extLst>
          </p:cNvPr>
          <p:cNvSpPr/>
          <p:nvPr/>
        </p:nvSpPr>
        <p:spPr>
          <a:xfrm>
            <a:off x="10245637" y="1236540"/>
            <a:ext cx="920044" cy="8372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A2648A-6841-49AA-B93F-9BBCFF1CB562}"/>
              </a:ext>
            </a:extLst>
          </p:cNvPr>
          <p:cNvSpPr/>
          <p:nvPr/>
        </p:nvSpPr>
        <p:spPr>
          <a:xfrm>
            <a:off x="10137258" y="1321088"/>
            <a:ext cx="968891" cy="8372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766711B-73FA-403B-A118-19642AC64E68}"/>
              </a:ext>
            </a:extLst>
          </p:cNvPr>
          <p:cNvSpPr/>
          <p:nvPr/>
        </p:nvSpPr>
        <p:spPr>
          <a:xfrm>
            <a:off x="10356076" y="1404800"/>
            <a:ext cx="1279106" cy="972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EE21F08-BFB1-42F6-8662-314324EDBFCB}"/>
              </a:ext>
            </a:extLst>
          </p:cNvPr>
          <p:cNvSpPr/>
          <p:nvPr/>
        </p:nvSpPr>
        <p:spPr>
          <a:xfrm>
            <a:off x="10299909" y="1502033"/>
            <a:ext cx="322847" cy="8521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DFB3617-B9F8-4B0B-B659-B4F440B7C510}"/>
              </a:ext>
            </a:extLst>
          </p:cNvPr>
          <p:cNvSpPr/>
          <p:nvPr/>
        </p:nvSpPr>
        <p:spPr>
          <a:xfrm>
            <a:off x="10152380" y="1589071"/>
            <a:ext cx="621294" cy="10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9D086F0-BE7E-4F3C-A942-58291F82B3A6}"/>
              </a:ext>
            </a:extLst>
          </p:cNvPr>
          <p:cNvSpPr/>
          <p:nvPr/>
        </p:nvSpPr>
        <p:spPr>
          <a:xfrm>
            <a:off x="10175081" y="1699436"/>
            <a:ext cx="341394" cy="10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F1191C0-0FA5-4F0A-BFF4-CD5F62C5BE77}"/>
              </a:ext>
            </a:extLst>
          </p:cNvPr>
          <p:cNvSpPr/>
          <p:nvPr/>
        </p:nvSpPr>
        <p:spPr>
          <a:xfrm>
            <a:off x="10147771" y="1810030"/>
            <a:ext cx="301553" cy="6881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0028C95-1872-4ACB-9CC7-A3AA3F8E7D29}"/>
              </a:ext>
            </a:extLst>
          </p:cNvPr>
          <p:cNvSpPr/>
          <p:nvPr/>
        </p:nvSpPr>
        <p:spPr>
          <a:xfrm>
            <a:off x="10310555" y="1878844"/>
            <a:ext cx="341394" cy="931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0" name="接點: 肘形 129">
            <a:extLst>
              <a:ext uri="{FF2B5EF4-FFF2-40B4-BE49-F238E27FC236}">
                <a16:creationId xmlns:a16="http://schemas.microsoft.com/office/drawing/2014/main" id="{682DFE75-597B-4F7F-A15D-5A1FBD240B7A}"/>
              </a:ext>
            </a:extLst>
          </p:cNvPr>
          <p:cNvCxnSpPr>
            <a:cxnSpLocks/>
            <a:stCxn id="111" idx="3"/>
            <a:endCxn id="119" idx="1"/>
          </p:cNvCxnSpPr>
          <p:nvPr/>
        </p:nvCxnSpPr>
        <p:spPr>
          <a:xfrm flipV="1">
            <a:off x="7986713" y="1278402"/>
            <a:ext cx="2258924" cy="4003029"/>
          </a:xfrm>
          <a:prstGeom prst="bentConnector3">
            <a:avLst>
              <a:gd name="adj1" fmla="val 70029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接點: 肘形 133">
            <a:extLst>
              <a:ext uri="{FF2B5EF4-FFF2-40B4-BE49-F238E27FC236}">
                <a16:creationId xmlns:a16="http://schemas.microsoft.com/office/drawing/2014/main" id="{E9A3E332-43C5-46FA-B6AA-0919EFD3A4D0}"/>
              </a:ext>
            </a:extLst>
          </p:cNvPr>
          <p:cNvCxnSpPr>
            <a:cxnSpLocks/>
            <a:stCxn id="112" idx="3"/>
            <a:endCxn id="123" idx="1"/>
          </p:cNvCxnSpPr>
          <p:nvPr/>
        </p:nvCxnSpPr>
        <p:spPr>
          <a:xfrm flipV="1">
            <a:off x="7986713" y="1362950"/>
            <a:ext cx="2150545" cy="4038279"/>
          </a:xfrm>
          <a:prstGeom prst="bentConnector3">
            <a:avLst>
              <a:gd name="adj1" fmla="val 78568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接點: 肘形 137">
            <a:extLst>
              <a:ext uri="{FF2B5EF4-FFF2-40B4-BE49-F238E27FC236}">
                <a16:creationId xmlns:a16="http://schemas.microsoft.com/office/drawing/2014/main" id="{E3666D6B-A82B-4CFB-8844-2967245C9082}"/>
              </a:ext>
            </a:extLst>
          </p:cNvPr>
          <p:cNvCxnSpPr>
            <a:cxnSpLocks/>
            <a:stCxn id="113" idx="3"/>
            <a:endCxn id="124" idx="1"/>
          </p:cNvCxnSpPr>
          <p:nvPr/>
        </p:nvCxnSpPr>
        <p:spPr>
          <a:xfrm flipV="1">
            <a:off x="7986713" y="1453417"/>
            <a:ext cx="2369363" cy="4067479"/>
          </a:xfrm>
          <a:prstGeom prst="bentConnector3">
            <a:avLst>
              <a:gd name="adj1" fmla="val 7613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接點: 肘形 141">
            <a:extLst>
              <a:ext uri="{FF2B5EF4-FFF2-40B4-BE49-F238E27FC236}">
                <a16:creationId xmlns:a16="http://schemas.microsoft.com/office/drawing/2014/main" id="{B3533860-96E3-413D-AABC-8EEB2402DCA3}"/>
              </a:ext>
            </a:extLst>
          </p:cNvPr>
          <p:cNvCxnSpPr>
            <a:cxnSpLocks/>
            <a:stCxn id="114" idx="3"/>
            <a:endCxn id="125" idx="1"/>
          </p:cNvCxnSpPr>
          <p:nvPr/>
        </p:nvCxnSpPr>
        <p:spPr>
          <a:xfrm flipV="1">
            <a:off x="7986713" y="1544643"/>
            <a:ext cx="2313196" cy="4096051"/>
          </a:xfrm>
          <a:prstGeom prst="bentConnector3">
            <a:avLst>
              <a:gd name="adj1" fmla="val 54118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55B6F62C-B0A6-47AE-8847-0E1104AFF853}"/>
              </a:ext>
            </a:extLst>
          </p:cNvPr>
          <p:cNvCxnSpPr>
            <a:cxnSpLocks/>
            <a:stCxn id="115" idx="3"/>
            <a:endCxn id="126" idx="1"/>
          </p:cNvCxnSpPr>
          <p:nvPr/>
        </p:nvCxnSpPr>
        <p:spPr>
          <a:xfrm flipV="1">
            <a:off x="7986713" y="1643071"/>
            <a:ext cx="2165667" cy="4117290"/>
          </a:xfrm>
          <a:prstGeom prst="bentConnector3">
            <a:avLst>
              <a:gd name="adj1" fmla="val 45602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接點: 肘形 149">
            <a:extLst>
              <a:ext uri="{FF2B5EF4-FFF2-40B4-BE49-F238E27FC236}">
                <a16:creationId xmlns:a16="http://schemas.microsoft.com/office/drawing/2014/main" id="{A62CC9BA-0BE0-40C1-8DCA-7894C54814A0}"/>
              </a:ext>
            </a:extLst>
          </p:cNvPr>
          <p:cNvCxnSpPr>
            <a:cxnSpLocks/>
            <a:stCxn id="116" idx="3"/>
            <a:endCxn id="127" idx="1"/>
          </p:cNvCxnSpPr>
          <p:nvPr/>
        </p:nvCxnSpPr>
        <p:spPr>
          <a:xfrm flipV="1">
            <a:off x="7986713" y="1753436"/>
            <a:ext cx="2188368" cy="4127930"/>
          </a:xfrm>
          <a:prstGeom prst="bentConnector3">
            <a:avLst>
              <a:gd name="adj1" fmla="val 39772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接點: 肘形 153">
            <a:extLst>
              <a:ext uri="{FF2B5EF4-FFF2-40B4-BE49-F238E27FC236}">
                <a16:creationId xmlns:a16="http://schemas.microsoft.com/office/drawing/2014/main" id="{5FDBFAB3-4B4A-4278-8B4A-F7AD184381B5}"/>
              </a:ext>
            </a:extLst>
          </p:cNvPr>
          <p:cNvCxnSpPr>
            <a:cxnSpLocks/>
            <a:stCxn id="117" idx="3"/>
            <a:endCxn id="128" idx="1"/>
          </p:cNvCxnSpPr>
          <p:nvPr/>
        </p:nvCxnSpPr>
        <p:spPr>
          <a:xfrm flipV="1">
            <a:off x="7986713" y="1844437"/>
            <a:ext cx="2161058" cy="4155389"/>
          </a:xfrm>
          <a:prstGeom prst="bentConnector3">
            <a:avLst>
              <a:gd name="adj1" fmla="val 27742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接點: 肘形 157">
            <a:extLst>
              <a:ext uri="{FF2B5EF4-FFF2-40B4-BE49-F238E27FC236}">
                <a16:creationId xmlns:a16="http://schemas.microsoft.com/office/drawing/2014/main" id="{2EABB3A0-6FB3-4416-AA74-719A2B8A2EA7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 flipV="1">
            <a:off x="7986712" y="1925437"/>
            <a:ext cx="2323843" cy="4192849"/>
          </a:xfrm>
          <a:prstGeom prst="bentConnector3">
            <a:avLst>
              <a:gd name="adj1" fmla="val 85045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7BF3FABC-3ED8-4C9F-B934-B3E7BAF69A7F}"/>
              </a:ext>
            </a:extLst>
          </p:cNvPr>
          <p:cNvSpPr/>
          <p:nvPr/>
        </p:nvSpPr>
        <p:spPr>
          <a:xfrm>
            <a:off x="10228341" y="2179441"/>
            <a:ext cx="326153" cy="995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87846CA7-0D42-41E3-BD98-68BC5C65031D}"/>
              </a:ext>
            </a:extLst>
          </p:cNvPr>
          <p:cNvSpPr/>
          <p:nvPr/>
        </p:nvSpPr>
        <p:spPr>
          <a:xfrm>
            <a:off x="6850722" y="3506525"/>
            <a:ext cx="869310" cy="1166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接點: 肘形 164">
            <a:extLst>
              <a:ext uri="{FF2B5EF4-FFF2-40B4-BE49-F238E27FC236}">
                <a16:creationId xmlns:a16="http://schemas.microsoft.com/office/drawing/2014/main" id="{35C0FC2A-1B8D-4358-835A-A9FBACCF49DC}"/>
              </a:ext>
            </a:extLst>
          </p:cNvPr>
          <p:cNvCxnSpPr>
            <a:cxnSpLocks/>
            <a:stCxn id="163" idx="3"/>
          </p:cNvCxnSpPr>
          <p:nvPr/>
        </p:nvCxnSpPr>
        <p:spPr>
          <a:xfrm flipV="1">
            <a:off x="7720032" y="2230340"/>
            <a:ext cx="2508309" cy="1334526"/>
          </a:xfrm>
          <a:prstGeom prst="bentConnector3">
            <a:avLst>
              <a:gd name="adj1" fmla="val 25507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EAE1702D-07EB-4AA8-A5AC-9754B9344E8C}"/>
              </a:ext>
            </a:extLst>
          </p:cNvPr>
          <p:cNvSpPr/>
          <p:nvPr/>
        </p:nvSpPr>
        <p:spPr>
          <a:xfrm>
            <a:off x="9052756" y="827129"/>
            <a:ext cx="335743" cy="1166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E0B2BC2-F081-4325-86CC-4361D226CA23}"/>
              </a:ext>
            </a:extLst>
          </p:cNvPr>
          <p:cNvSpPr/>
          <p:nvPr/>
        </p:nvSpPr>
        <p:spPr>
          <a:xfrm>
            <a:off x="11304750" y="2170852"/>
            <a:ext cx="285586" cy="11668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9B846BC6-BC13-4E92-BED0-A56BC227908F}"/>
              </a:ext>
            </a:extLst>
          </p:cNvPr>
          <p:cNvSpPr/>
          <p:nvPr/>
        </p:nvSpPr>
        <p:spPr>
          <a:xfrm>
            <a:off x="6845296" y="3990685"/>
            <a:ext cx="1544662" cy="12357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2" name="接點: 肘形 171">
            <a:extLst>
              <a:ext uri="{FF2B5EF4-FFF2-40B4-BE49-F238E27FC236}">
                <a16:creationId xmlns:a16="http://schemas.microsoft.com/office/drawing/2014/main" id="{15AADDBF-2DEB-439E-9D2B-6A5B0F331B82}"/>
              </a:ext>
            </a:extLst>
          </p:cNvPr>
          <p:cNvCxnSpPr>
            <a:cxnSpLocks/>
            <a:stCxn id="170" idx="3"/>
            <a:endCxn id="169" idx="3"/>
          </p:cNvCxnSpPr>
          <p:nvPr/>
        </p:nvCxnSpPr>
        <p:spPr>
          <a:xfrm flipV="1">
            <a:off x="8389958" y="2229193"/>
            <a:ext cx="3200378" cy="1823280"/>
          </a:xfrm>
          <a:prstGeom prst="bentConnector3">
            <a:avLst>
              <a:gd name="adj1" fmla="val 107143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接點: 肘形 174">
            <a:extLst>
              <a:ext uri="{FF2B5EF4-FFF2-40B4-BE49-F238E27FC236}">
                <a16:creationId xmlns:a16="http://schemas.microsoft.com/office/drawing/2014/main" id="{2DAE8EC9-3E88-4500-AB9A-05916619307B}"/>
              </a:ext>
            </a:extLst>
          </p:cNvPr>
          <p:cNvCxnSpPr>
            <a:cxnSpLocks/>
            <a:stCxn id="170" idx="1"/>
            <a:endCxn id="168" idx="2"/>
          </p:cNvCxnSpPr>
          <p:nvPr/>
        </p:nvCxnSpPr>
        <p:spPr>
          <a:xfrm rot="10800000" flipH="1">
            <a:off x="6845296" y="943811"/>
            <a:ext cx="2375332" cy="3108663"/>
          </a:xfrm>
          <a:prstGeom prst="bentConnector4">
            <a:avLst>
              <a:gd name="adj1" fmla="val -9624"/>
              <a:gd name="adj2" fmla="val 50994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: 圓角 176">
            <a:extLst>
              <a:ext uri="{FF2B5EF4-FFF2-40B4-BE49-F238E27FC236}">
                <a16:creationId xmlns:a16="http://schemas.microsoft.com/office/drawing/2014/main" id="{86C293B7-510B-4B57-817B-6F9DCDD8A54C}"/>
              </a:ext>
            </a:extLst>
          </p:cNvPr>
          <p:cNvSpPr/>
          <p:nvPr/>
        </p:nvSpPr>
        <p:spPr>
          <a:xfrm>
            <a:off x="11210922" y="2598419"/>
            <a:ext cx="457203" cy="22132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99D49154-5881-4628-9801-E80FE1171E08}"/>
              </a:ext>
            </a:extLst>
          </p:cNvPr>
          <p:cNvCxnSpPr>
            <a:cxnSpLocks/>
            <a:stCxn id="177" idx="2"/>
          </p:cNvCxnSpPr>
          <p:nvPr/>
        </p:nvCxnSpPr>
        <p:spPr>
          <a:xfrm rot="5400000">
            <a:off x="6529624" y="1633947"/>
            <a:ext cx="3724105" cy="609569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222A9E88-97A5-40E6-94DF-2790662C67C4}"/>
              </a:ext>
            </a:extLst>
          </p:cNvPr>
          <p:cNvSpPr txBox="1"/>
          <p:nvPr/>
        </p:nvSpPr>
        <p:spPr>
          <a:xfrm>
            <a:off x="1288288" y="5369200"/>
            <a:ext cx="4055533" cy="14465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URL: http://10.193.130.8:8000/api/v1/getPayDraftStream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Method: POST</a:t>
            </a:r>
          </a:p>
          <a:p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POST Body:</a:t>
            </a:r>
          </a:p>
          <a:p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{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"PayDraftID": int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</a:p>
          <a:p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"</a:t>
            </a:r>
            <a:r>
              <a:rPr lang="en-US" altLang="zh-TW" sz="8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PayDraftChineseTotalFeeAmount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"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: 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"中文數字"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"</a:t>
            </a:r>
            <a:r>
              <a:rPr lang="en-US" altLang="zh-TW" sz="8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CableInfo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" 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"海纜資訊"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</a:p>
          <a:p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"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Save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": true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182" name="接點: 肘形 181">
            <a:extLst>
              <a:ext uri="{FF2B5EF4-FFF2-40B4-BE49-F238E27FC236}">
                <a16:creationId xmlns:a16="http://schemas.microsoft.com/office/drawing/2014/main" id="{78FAF2B6-8E87-4516-8829-A62B795B79DE}"/>
              </a:ext>
            </a:extLst>
          </p:cNvPr>
          <p:cNvCxnSpPr>
            <a:cxnSpLocks/>
            <a:stCxn id="24" idx="0"/>
            <a:endCxn id="183" idx="0"/>
          </p:cNvCxnSpPr>
          <p:nvPr/>
        </p:nvCxnSpPr>
        <p:spPr>
          <a:xfrm rot="16200000" flipH="1" flipV="1">
            <a:off x="3279102" y="988669"/>
            <a:ext cx="5436720" cy="5116738"/>
          </a:xfrm>
          <a:prstGeom prst="bentConnector3">
            <a:avLst>
              <a:gd name="adj1" fmla="val -4205"/>
            </a:avLst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880D088C-B6DA-4212-A4D9-525C00950CE9}"/>
              </a:ext>
            </a:extLst>
          </p:cNvPr>
          <p:cNvSpPr/>
          <p:nvPr/>
        </p:nvSpPr>
        <p:spPr>
          <a:xfrm>
            <a:off x="3194050" y="6265398"/>
            <a:ext cx="490086" cy="11668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4419FFC7-26C7-4488-B631-46BD196839EC}"/>
              </a:ext>
            </a:extLst>
          </p:cNvPr>
          <p:cNvSpPr/>
          <p:nvPr/>
        </p:nvSpPr>
        <p:spPr>
          <a:xfrm>
            <a:off x="2096083" y="6376194"/>
            <a:ext cx="520172" cy="11668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9" name="接點: 肘形 188">
            <a:extLst>
              <a:ext uri="{FF2B5EF4-FFF2-40B4-BE49-F238E27FC236}">
                <a16:creationId xmlns:a16="http://schemas.microsoft.com/office/drawing/2014/main" id="{22383013-4F8C-462D-A0EA-964C8A50F0BF}"/>
              </a:ext>
            </a:extLst>
          </p:cNvPr>
          <p:cNvCxnSpPr>
            <a:cxnSpLocks/>
            <a:stCxn id="36" idx="1"/>
            <a:endCxn id="187" idx="3"/>
          </p:cNvCxnSpPr>
          <p:nvPr/>
        </p:nvCxnSpPr>
        <p:spPr>
          <a:xfrm rot="10800000" flipV="1">
            <a:off x="2616255" y="1348919"/>
            <a:ext cx="4558452" cy="508561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13266D0F-DA21-4334-BC93-E7BA28BC3142}"/>
              </a:ext>
            </a:extLst>
          </p:cNvPr>
          <p:cNvSpPr/>
          <p:nvPr/>
        </p:nvSpPr>
        <p:spPr>
          <a:xfrm>
            <a:off x="10206039" y="981432"/>
            <a:ext cx="277943" cy="8084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9" name="接點: 肘形 198">
            <a:extLst>
              <a:ext uri="{FF2B5EF4-FFF2-40B4-BE49-F238E27FC236}">
                <a16:creationId xmlns:a16="http://schemas.microsoft.com/office/drawing/2014/main" id="{833A0416-B42B-4337-A609-F3E487A299E1}"/>
              </a:ext>
            </a:extLst>
          </p:cNvPr>
          <p:cNvCxnSpPr>
            <a:stCxn id="170" idx="1"/>
            <a:endCxn id="196" idx="0"/>
          </p:cNvCxnSpPr>
          <p:nvPr/>
        </p:nvCxnSpPr>
        <p:spPr>
          <a:xfrm rot="10800000" flipH="1">
            <a:off x="6845295" y="981433"/>
            <a:ext cx="3499715" cy="3071041"/>
          </a:xfrm>
          <a:prstGeom prst="bentConnector4">
            <a:avLst>
              <a:gd name="adj1" fmla="val -11975"/>
              <a:gd name="adj2" fmla="val 125640"/>
            </a:avLst>
          </a:prstGeom>
          <a:ln w="9525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>
            <a:extLst>
              <a:ext uri="{FF2B5EF4-FFF2-40B4-BE49-F238E27FC236}">
                <a16:creationId xmlns:a16="http://schemas.microsoft.com/office/drawing/2014/main" id="{BDC8C437-B6CE-407F-9459-1214EA8E37BA}"/>
              </a:ext>
            </a:extLst>
          </p:cNvPr>
          <p:cNvSpPr/>
          <p:nvPr/>
        </p:nvSpPr>
        <p:spPr>
          <a:xfrm>
            <a:off x="10160236" y="885795"/>
            <a:ext cx="260112" cy="6667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5" name="接點: 肘形 204">
            <a:extLst>
              <a:ext uri="{FF2B5EF4-FFF2-40B4-BE49-F238E27FC236}">
                <a16:creationId xmlns:a16="http://schemas.microsoft.com/office/drawing/2014/main" id="{AC941C37-1D8E-4107-9A90-1A050A932501}"/>
              </a:ext>
            </a:extLst>
          </p:cNvPr>
          <p:cNvCxnSpPr>
            <a:stCxn id="22" idx="1"/>
            <a:endCxn id="203" idx="1"/>
          </p:cNvCxnSpPr>
          <p:nvPr/>
        </p:nvCxnSpPr>
        <p:spPr>
          <a:xfrm rot="10800000" flipH="1">
            <a:off x="6845297" y="914403"/>
            <a:ext cx="3301209" cy="2530076"/>
          </a:xfrm>
          <a:prstGeom prst="bentConnector3">
            <a:avLst>
              <a:gd name="adj1" fmla="val -16302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15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E4DFF-D51A-4B68-B3B7-6EF772F4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下載函稿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4FF37C-3A1E-40F0-BB56-64673367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09" y="1690688"/>
            <a:ext cx="5401733" cy="2310694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76580A05-182B-456E-AD85-66B997D2DF0A}"/>
              </a:ext>
            </a:extLst>
          </p:cNvPr>
          <p:cNvSpPr/>
          <p:nvPr/>
        </p:nvSpPr>
        <p:spPr>
          <a:xfrm>
            <a:off x="5384800" y="2355273"/>
            <a:ext cx="240145" cy="1385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BB4146-6717-4B99-8002-FB5A1BC15AA5}"/>
              </a:ext>
            </a:extLst>
          </p:cNvPr>
          <p:cNvSpPr txBox="1"/>
          <p:nvPr/>
        </p:nvSpPr>
        <p:spPr>
          <a:xfrm>
            <a:off x="1329267" y="4401126"/>
            <a:ext cx="40555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URL: http://10.193.130.8:8000/api/v1/getPayDraftStream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Method: POST</a:t>
            </a:r>
          </a:p>
          <a:p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POST Body:</a:t>
            </a:r>
          </a:p>
          <a:p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{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"PayDraftID": int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</a:p>
          <a:p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"</a:t>
            </a:r>
            <a:r>
              <a:rPr lang="en-US" altLang="zh-TW" sz="8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DownloadTemplate</a:t>
            </a:r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": true</a:t>
            </a: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2D520EDC-4B29-4C90-B68E-7ED87ABE379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477300" y="2373553"/>
            <a:ext cx="1907308" cy="2147839"/>
          </a:xfrm>
          <a:prstGeom prst="bentConnector3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45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E4DFF-D51A-4B68-B3B7-6EF772F4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確認函稿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4FF37C-3A1E-40F0-BB56-64673367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09" y="1690688"/>
            <a:ext cx="5401733" cy="2310694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76580A05-182B-456E-AD85-66B997D2DF0A}"/>
              </a:ext>
            </a:extLst>
          </p:cNvPr>
          <p:cNvSpPr/>
          <p:nvPr/>
        </p:nvSpPr>
        <p:spPr>
          <a:xfrm>
            <a:off x="5813369" y="2355273"/>
            <a:ext cx="343591" cy="1745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BB4146-6717-4B99-8002-FB5A1BC15AA5}"/>
              </a:ext>
            </a:extLst>
          </p:cNvPr>
          <p:cNvSpPr txBox="1"/>
          <p:nvPr/>
        </p:nvSpPr>
        <p:spPr>
          <a:xfrm>
            <a:off x="1329267" y="4401126"/>
            <a:ext cx="40555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URL: http://10.193.130.8:8000/api/v1/</a:t>
            </a:r>
            <a:r>
              <a:rPr lang="en-US" altLang="zh-TW" sz="8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paydraft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Method: POST</a:t>
            </a:r>
          </a:p>
          <a:p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POST Body:</a:t>
            </a:r>
          </a:p>
          <a:p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{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"PayDraftID": int</a:t>
            </a:r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</a:p>
          <a:p>
            <a:r>
              <a:rPr lang="en-US" altLang="zh-TW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"Status": "COMPLETE",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2D520EDC-4B29-4C90-B68E-7ED87ABE379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735457" y="2151418"/>
            <a:ext cx="1871286" cy="2628131"/>
          </a:xfrm>
          <a:prstGeom prst="bentConnector3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462</Words>
  <Application>Microsoft Office PowerPoint</Application>
  <PresentationFormat>寬螢幕</PresentationFormat>
  <Paragraphs>73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付款函稿API</vt:lpstr>
      <vt:lpstr>製作函稿API</vt:lpstr>
      <vt:lpstr>下載函稿API</vt:lpstr>
      <vt:lpstr>確認函稿API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付款函稿API</dc:title>
  <dc:creator>宇哲 董</dc:creator>
  <cp:lastModifiedBy>董宇哲</cp:lastModifiedBy>
  <cp:revision>23</cp:revision>
  <dcterms:created xsi:type="dcterms:W3CDTF">2023-06-19T14:56:52Z</dcterms:created>
  <dcterms:modified xsi:type="dcterms:W3CDTF">2023-06-20T04:01:25Z</dcterms:modified>
</cp:coreProperties>
</file>