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2CCFD-CC88-4DA8-ACCB-9C7834048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BAAF78-86CE-4CBF-BF1A-23559BAA2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91A51-9839-4E14-8484-5B8FAACB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51857-CF60-4497-B450-59103AD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922F5-201F-4866-823F-B8D6689C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18D4E-2912-4C3B-AA3F-FE2880A9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8C17FB-0009-4C2A-912C-E2601C17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5645B-B266-4273-920E-AC52760D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E3D80-708F-4753-A0CA-4FE6898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343DB-4389-44E6-9E28-ED4A396B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843664-E30C-4C87-A8F5-CDF981F66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B02508-E55F-43D5-A226-D4110233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FF5C3-2DEC-47A9-8E9E-027CA3AA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C2D98-8C57-4AE0-B650-F51F2F84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398DE-D19D-4B60-BD03-E3F9C23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5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5B9B0-59B7-4401-B41F-B8349E89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3B45E-0720-41EC-A888-B66A31E3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82930-C1CC-4DB7-B8AF-1812691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4710F-2DF5-4CF2-A942-0D9D13F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B3C62-08B5-44C5-9AD7-AE48D389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90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F9D46-F4D1-4B0E-B783-1D70EBC2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0EF93F-8445-409F-ADE5-F1558AFD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E0B96-ACCC-468A-9669-2B3B8163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EA324-A761-4DB2-8649-5E1E2ACD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EE54E-8CEB-4210-B770-BEBCDD4E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B85D5-F2A3-4544-B916-2A1544BF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F205F-47EE-40C8-A6BD-9AEECD36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D22B1-DB9A-4853-A048-B80D5821E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70376D-FED7-4A0C-BD86-CDCE3D4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A8AF3-B923-408B-AA16-BE69BB97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38A910-4637-4C72-B68A-69DED48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0CCB1-63D5-4397-B3F0-D5C55F70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FA7D3-7B15-4C9D-9BE1-B5275F4E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2BBCCA-2FD1-4DDA-8B76-DA2C228B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239620-D3E5-4986-866A-BFD69655C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17D7E8-F299-43EF-9717-B2E67FFEB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CDFFD9-C21D-45F8-B674-BC55541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7D978C-216E-408B-9C1E-D482535F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193E28-B3EF-4C76-9AE1-51B2631F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AFC-6122-43F8-815F-23D5E12C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E6465C-92C7-462E-8243-7A43B95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058A39-1269-469D-BEE5-280A3EFF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53ED3-D9E7-4E74-9EEA-D10E22D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993A0A-19AF-4108-ADA9-CC1A07E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E991A0-D0D3-4E91-9D6F-3C81ABED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5DD84-F976-41E9-8FD8-E9077220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6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07E39-9A59-4653-8B51-3CE274DF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9B314-A7E9-483A-8068-78C9341C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96E7FE-4087-47B8-B536-2B578B04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4AF97C-5A70-4679-9D1D-771C8857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A19B6C-C2CA-4D69-854B-EE55BF30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750EEB-529D-4323-ADBA-9FF022F9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64B4E-B137-4DD6-A0C2-DA703401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A00BEE-6247-4635-A8BA-9F8E215B6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678F04-15C2-44D2-BF14-C9F05B1F3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21F250-D282-44C9-9AF9-87CB23A8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C11814-3918-4E1C-9A2E-50E35B44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9140CF-82F1-44AE-84E6-5B1F7F47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76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34B644-860E-45C0-9902-7F9FDC5D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E469A-D5BC-4D0F-9ABF-57C739FF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E60ED-B1B7-4E0A-A3F1-7FCE8036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7F86-089D-4BF4-A90A-594014DEA7D8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88330-3929-45B1-B4B0-56E6A821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C9B88-E3AB-407A-BB85-196971450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9AD-5B6B-4245-A517-21EE78526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78B6F-6F8B-4747-BFFC-D09A1B9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帳單退回邏輯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9F73B8-5E67-4909-9F72-6A22C50FAA1B}"/>
              </a:ext>
            </a:extLst>
          </p:cNvPr>
          <p:cNvSpPr txBox="1"/>
          <p:nvPr/>
        </p:nvSpPr>
        <p:spPr>
          <a:xfrm>
            <a:off x="838200" y="1965742"/>
            <a:ext cx="11015133" cy="4611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未抵扣帳單退回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未抵扣帳單 -&gt; 待合併發票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已抵扣帳單退回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已抵扣退回到未抵扣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已抵扣帳單 -&gt; 未抵扣帳單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退回到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待合併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 -&gt;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未抵扣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 -&gt;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待合併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(備註: 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若已抵扣帳單要退回至待合併發票，則已抵扣帳單需先退回至未抵扣帳單，再退回至待合併發票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4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Wingdings</vt:lpstr>
      <vt:lpstr>Office 佈景主題</vt:lpstr>
      <vt:lpstr>帳單退回邏輯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帳單退回邏輯</dc:title>
  <dc:creator>董宇哲</dc:creator>
  <cp:lastModifiedBy>董宇哲</cp:lastModifiedBy>
  <cp:revision>1</cp:revision>
  <dcterms:created xsi:type="dcterms:W3CDTF">2023-05-24T06:59:59Z</dcterms:created>
  <dcterms:modified xsi:type="dcterms:W3CDTF">2023-05-24T07:00:24Z</dcterms:modified>
</cp:coreProperties>
</file>