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03839-9BF3-428D-96F0-249CD909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A7CA55-4A82-41BE-ABFE-9394C43C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738E3-04A0-4762-A69E-68E5E23A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34C3C-3B3E-4297-8A19-BF7B4AB4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AC1F3-9AE7-4E5B-A952-28881A48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6F267-924D-4608-A055-26F056C4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B9DA3-453A-4179-BE49-6935C351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C9BE2-2B25-4CF5-B106-2596D42E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4B461-2B45-4F15-980A-F8927DE5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53EF9-6D25-42CB-B4B2-5E9EEBFA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7783CA-DA4F-4817-BC44-AD842122F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E3347-8867-462D-A11F-0E5FFCDE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5978C-7DC7-4CF7-9B6B-F3D0A8DB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9DE5F-09BB-4AC0-95CA-AE5E9FD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F84AD-475C-4C16-BE81-B5C7B9E8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0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81AC-E810-4C61-AE42-677796C6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6C7C4-6271-4224-8F5C-75860AD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B7CFD-6843-481D-8E08-0930AE2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A3BBF-5D01-4520-9068-EB0441E8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665816-AD2B-41FC-90F6-4271CE62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0F18D-75B8-4F0B-8946-C4E34533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6ED9D6-2D0C-4E9A-934C-7F4CC9A6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E9B94-DCB8-4DAE-9B93-CF424D8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639F8-D50B-4CF2-B73F-838EA8D3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2241D-8144-4B47-9AA6-D3786FBC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9FBCA-0E92-409C-88D0-FAC4DCB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B4B07-EAB0-4A6B-BD82-B63694E44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621672-1787-426A-AD97-E321D94A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0FD87-B03F-4093-B426-82B177A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3D97E7-E40D-47C4-BFB8-FF9C9F7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F178A9-78FC-4DED-8687-C4E8E1A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7DC1A-E134-445F-A670-24BCAF95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CAB1C0-B4BE-404F-A73D-05D46ADD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D1D86-C922-403C-BD76-E3B45B25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4379A3-59CC-4BA9-B86D-D43BBC198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F9DC42-4E48-4B08-AE8A-9EA109A92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E1829B-BD77-4039-85EB-A71C160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97CD6B-BBAC-47CE-AC5D-DFEE62E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16E6B3-E32F-48C7-955A-2C9DA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95A54-38DC-43AC-A55C-7366F83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103621-5EB9-4015-8023-62C9612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1E881-A891-4B3C-A23F-85B759D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481D3-CECF-4A06-9721-1A14B41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28CC7C-49C5-40AD-8ABB-6523416F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DE3F76-BD4A-48F9-A0A0-B6EC0A2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99E98-2687-406F-85FF-4E2274BB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4648D-8F7D-4141-8C05-C04B3B63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CADE8-4E4A-4CEB-8091-E4CC80E4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7ACE05-C577-47D8-9FCC-9D9C4E49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F4C68-E0F0-4891-BC3A-A2A2686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3138B-6575-4DDE-961F-66363752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34E670-220C-407C-9BE3-18C6114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9ED47-1A80-4B12-ABAE-D744C5DF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275B02-0143-4B41-AEB0-A9C8BCCD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1ABE05-77C8-4717-8C3B-43A92537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737B25-EB8F-4BEB-A4AC-BA20B947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1136E1-48AD-4F49-B5BC-E78FC195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42BD00-B569-4B95-ADCC-5B63D2FE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CE3E16-53D1-443E-9D99-63DC4B00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4037F-3FA2-4157-92D6-6F9BBC8D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5315D8-9CA8-49DE-8922-A23296210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AD43-1DDD-4895-8AE2-A01D4FCDCA90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301B41-FA0D-4EF8-931C-DF487DEF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703BCF-5DBC-4616-8073-E62EE94F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F2E52-9E71-4994-8E02-37348298F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帳單退回及作廢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3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F032-E1FF-4DD5-8BC1-986EEEC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抵扣帳單退回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49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帳單退回及作廢API</vt:lpstr>
      <vt:lpstr>未抵扣帳單退回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帳單退回及作廢API</dc:title>
  <dc:creator>董宇哲</dc:creator>
  <cp:lastModifiedBy>董宇哲</cp:lastModifiedBy>
  <cp:revision>2</cp:revision>
  <dcterms:created xsi:type="dcterms:W3CDTF">2023-05-24T07:46:34Z</dcterms:created>
  <dcterms:modified xsi:type="dcterms:W3CDTF">2023-05-24T07:46:58Z</dcterms:modified>
</cp:coreProperties>
</file>