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50" d="100"/>
          <a:sy n="150" d="100"/>
        </p:scale>
        <p:origin x="264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81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5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4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56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9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64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6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77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01AE-A40A-4D0B-93E5-51BD941FCD3B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8914-1453-472F-8EE5-0EC8D6A35C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59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帳單查詢發票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3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5444836" cy="698269"/>
          </a:xfrm>
        </p:spPr>
        <p:txBody>
          <a:bodyPr>
            <a:normAutofit fontScale="90000"/>
          </a:bodyPr>
          <a:lstStyle/>
          <a:p>
            <a:r>
              <a:rPr lang="zh-TW" altLang="en-US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帳單查發票 </a:t>
            </a:r>
            <a:r>
              <a:rPr lang="en-US" altLang="zh-TW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POST</a:t>
            </a:r>
            <a:r>
              <a:rPr lang="zh-TW" altLang="en-US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endParaRPr lang="zh-TW" altLang="en-US" sz="3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24" y="2335845"/>
            <a:ext cx="8127076" cy="272600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25087" y="1370469"/>
            <a:ext cx="4603865" cy="2154436"/>
            <a:chOff x="267393" y="2326433"/>
            <a:chExt cx="4603865" cy="2154436"/>
          </a:xfrm>
        </p:grpSpPr>
        <p:sp>
          <p:nvSpPr>
            <p:cNvPr id="6" name="矩形 5"/>
            <p:cNvSpPr/>
            <p:nvPr/>
          </p:nvSpPr>
          <p:spPr>
            <a:xfrm>
              <a:off x="267393" y="2726543"/>
              <a:ext cx="2280458" cy="1754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TW" altLang="en-US" sz="1200" dirty="0" smtClean="0"/>
                <a:t>{</a:t>
              </a:r>
            </a:p>
            <a:p>
              <a:r>
                <a:rPr lang="zh-TW" altLang="en-US" sz="1200" dirty="0" smtClean="0"/>
                <a:t>    "PartyName": "str",</a:t>
              </a:r>
            </a:p>
            <a:p>
              <a:r>
                <a:rPr lang="zh-TW" altLang="en-US" sz="1200" dirty="0" smtClean="0"/>
                <a:t>    "SubmarineCable": "str",</a:t>
              </a:r>
            </a:p>
            <a:p>
              <a:r>
                <a:rPr lang="zh-TW" altLang="en-US" sz="1200" dirty="0" smtClean="0"/>
                <a:t>    "WorkTitle": "str",</a:t>
              </a:r>
            </a:p>
            <a:p>
              <a:r>
                <a:rPr lang="zh-TW" altLang="en-US" sz="1200" dirty="0" smtClean="0"/>
                <a:t>    "BillingNo": "str",</a:t>
              </a:r>
            </a:p>
            <a:p>
              <a:r>
                <a:rPr lang="zh-TW" altLang="en-US" sz="1200" dirty="0" smtClean="0"/>
                <a:t>    "BillMilestone": "str",</a:t>
              </a:r>
            </a:p>
            <a:p>
              <a:r>
                <a:rPr lang="zh-TW" altLang="en-US" sz="1200" dirty="0" smtClean="0"/>
                <a:t>    "startDueDate": "2023XXXX",</a:t>
              </a:r>
            </a:p>
            <a:p>
              <a:r>
                <a:rPr lang="zh-TW" altLang="en-US" sz="1200" dirty="0" smtClean="0"/>
                <a:t>    "endDueDate": "2023XXXX"</a:t>
              </a:r>
            </a:p>
            <a:p>
              <a:r>
                <a:rPr lang="zh-TW" altLang="en-US" sz="1200" dirty="0" smtClean="0"/>
                <a:t>}</a:t>
              </a:r>
              <a:endParaRPr lang="zh-TW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67393" y="2326433"/>
              <a:ext cx="4603865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Method: POST</a:t>
              </a:r>
            </a:p>
            <a:p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URL: http://10.193.130.8:8000/api/v1/searchInvoiceWKMasterByBillMaster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47713" y="2014538"/>
            <a:ext cx="1238250" cy="17859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7712" y="2193131"/>
            <a:ext cx="1576387" cy="15954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47712" y="2352674"/>
            <a:ext cx="1576387" cy="19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47711" y="2547937"/>
            <a:ext cx="1576387" cy="1809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7711" y="2728913"/>
            <a:ext cx="1576387" cy="1738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7710" y="2902743"/>
            <a:ext cx="1833565" cy="1738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47709" y="3076573"/>
            <a:ext cx="1833565" cy="17383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1088" y="2998497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891088" y="3252004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853238" y="298965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815388" y="2989657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777538" y="3007337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肘形接點 23"/>
          <p:cNvCxnSpPr>
            <a:stCxn id="10" idx="3"/>
            <a:endCxn id="18" idx="0"/>
          </p:cNvCxnSpPr>
          <p:nvPr/>
        </p:nvCxnSpPr>
        <p:spPr>
          <a:xfrm>
            <a:off x="1985963" y="2103835"/>
            <a:ext cx="3524250" cy="894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2" idx="3"/>
            <a:endCxn id="20" idx="0"/>
          </p:cNvCxnSpPr>
          <p:nvPr/>
        </p:nvCxnSpPr>
        <p:spPr>
          <a:xfrm>
            <a:off x="2324099" y="2272903"/>
            <a:ext cx="5148264" cy="7167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endCxn id="21" idx="0"/>
          </p:cNvCxnSpPr>
          <p:nvPr/>
        </p:nvCxnSpPr>
        <p:spPr>
          <a:xfrm>
            <a:off x="2324098" y="2440065"/>
            <a:ext cx="7110415" cy="5495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4" idx="3"/>
            <a:endCxn id="22" idx="0"/>
          </p:cNvCxnSpPr>
          <p:nvPr/>
        </p:nvCxnSpPr>
        <p:spPr>
          <a:xfrm>
            <a:off x="2324098" y="2638425"/>
            <a:ext cx="9072565" cy="3689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16" idx="3"/>
            <a:endCxn id="19" idx="1"/>
          </p:cNvCxnSpPr>
          <p:nvPr/>
        </p:nvCxnSpPr>
        <p:spPr>
          <a:xfrm>
            <a:off x="2581275" y="2989658"/>
            <a:ext cx="2309813" cy="34042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17" idx="3"/>
          </p:cNvCxnSpPr>
          <p:nvPr/>
        </p:nvCxnSpPr>
        <p:spPr>
          <a:xfrm>
            <a:off x="2581274" y="3163488"/>
            <a:ext cx="2309814" cy="1665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5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069" y="618663"/>
            <a:ext cx="2624051" cy="65043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"BillMaster": {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"WorkTitle": "Upgrade",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"BillingNo": "01UP-KT2304181348",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"PONo": "",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"PartyName": "KT",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"DueDate": "2023-06-02T00:00:00",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"ReceivedAmountSum": 66437.27,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"IsPro": false,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"URI": "s3://cht-deploy-bucket-1/KT.pdf",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"SubmarineCable": "NCP",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"BillMasterID": 8,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"IssueDate": "2023-04-21T00:00:00",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"FeeAmountSum": 66442.16,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"BankFees": 4.89,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"Status": "COMPLETE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",</a:t>
            </a:r>
            <a:endParaRPr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"2022.B_BM0"</a:t>
            </a:r>
            <a:endParaRPr lang="zh-TW" altLang="en-US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},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"InvoiceWKMaster": [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"IssueDate": "2023-04-10T12:00:00",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"DedAmount": null,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"DueDate": "2023-06-09T12:00:00",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"PaidAmount": 0.0,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"InvoiceNo": "88561",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"PartyName": "",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"CreateDate": "2023-04-18T10:53:44",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"WKMasterID": 23,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"IsPro": false,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"PaidDate": null,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"SupplierName": "Ciena-US",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"IsRecharge": false,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"Status": "PAYING",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"SubmarineCable": "NCP",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"IsLiability": true,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"WorkTitle": "Upgrade",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"IsCreditMemo": null,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"ContractType": "SC",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"TotalAmount": 123028.76,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"BillMasterIDList": [8]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"2022.B_BM0"</a:t>
            </a:r>
            <a:endParaRPr lang="zh-TW" altLang="en-US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},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{...},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{...}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]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},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{...},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{...}</a:t>
            </a:r>
          </a:p>
          <a:p>
            <a:pPr>
              <a:lnSpc>
                <a:spcPts val="1000"/>
              </a:lnSpc>
            </a:pP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5444836" cy="698269"/>
          </a:xfrm>
        </p:spPr>
        <p:txBody>
          <a:bodyPr>
            <a:normAutofit/>
          </a:bodyPr>
          <a:lstStyle/>
          <a:p>
            <a:r>
              <a:rPr lang="zh-TW" altLang="en-US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帳單查發票 </a:t>
            </a:r>
            <a:r>
              <a:rPr lang="en-US" altLang="zh-TW" sz="3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Response</a:t>
            </a:r>
            <a:endParaRPr lang="zh-TW" altLang="en-US" sz="3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24" y="868995"/>
            <a:ext cx="8127076" cy="27260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1031" y="1159669"/>
            <a:ext cx="1721643" cy="1381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31031" y="1412082"/>
            <a:ext cx="1721643" cy="1357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1031" y="2052638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1030" y="2820988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1029" y="154781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31028" y="2440117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1027" y="1665159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58481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050286" y="2464462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29392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569048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361302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8261466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216231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060781" y="246085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肘形接點 22"/>
          <p:cNvCxnSpPr>
            <a:stCxn id="7" idx="3"/>
            <a:endCxn id="14" idx="0"/>
          </p:cNvCxnSpPr>
          <p:nvPr/>
        </p:nvCxnSpPr>
        <p:spPr>
          <a:xfrm>
            <a:off x="2352674" y="1228725"/>
            <a:ext cx="2239567" cy="12321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8" idx="3"/>
            <a:endCxn id="15" idx="0"/>
          </p:cNvCxnSpPr>
          <p:nvPr/>
        </p:nvCxnSpPr>
        <p:spPr>
          <a:xfrm>
            <a:off x="2352674" y="1479948"/>
            <a:ext cx="2931372" cy="98451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1" idx="3"/>
            <a:endCxn id="19" idx="0"/>
          </p:cNvCxnSpPr>
          <p:nvPr/>
        </p:nvCxnSpPr>
        <p:spPr>
          <a:xfrm>
            <a:off x="2352672" y="1607114"/>
            <a:ext cx="6142554" cy="8537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" idx="3"/>
            <a:endCxn id="21" idx="0"/>
          </p:cNvCxnSpPr>
          <p:nvPr/>
        </p:nvCxnSpPr>
        <p:spPr>
          <a:xfrm>
            <a:off x="2352670" y="1724460"/>
            <a:ext cx="7941871" cy="7363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9" idx="3"/>
            <a:endCxn id="16" idx="0"/>
          </p:cNvCxnSpPr>
          <p:nvPr/>
        </p:nvCxnSpPr>
        <p:spPr>
          <a:xfrm>
            <a:off x="2352674" y="2111939"/>
            <a:ext cx="3610478" cy="3489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2" idx="3"/>
            <a:endCxn id="20" idx="0"/>
          </p:cNvCxnSpPr>
          <p:nvPr/>
        </p:nvCxnSpPr>
        <p:spPr>
          <a:xfrm flipV="1">
            <a:off x="2352671" y="2460857"/>
            <a:ext cx="7097320" cy="38561"/>
          </a:xfrm>
          <a:prstGeom prst="bentConnector4">
            <a:avLst>
              <a:gd name="adj1" fmla="val 15929"/>
              <a:gd name="adj2" fmla="val 74661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0" idx="3"/>
            <a:endCxn id="18" idx="0"/>
          </p:cNvCxnSpPr>
          <p:nvPr/>
        </p:nvCxnSpPr>
        <p:spPr>
          <a:xfrm flipV="1">
            <a:off x="2352673" y="2460857"/>
            <a:ext cx="5242389" cy="419432"/>
          </a:xfrm>
          <a:prstGeom prst="bentConnector4">
            <a:avLst>
              <a:gd name="adj1" fmla="val 24223"/>
              <a:gd name="adj2" fmla="val 2453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27197" y="384114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27197" y="586679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27197" y="4591127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27197" y="3577076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92272" y="561279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27197" y="345351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27196" y="3714143"/>
            <a:ext cx="1721643" cy="11860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996531" y="3090641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4896695" y="3090641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667571" y="3104062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6663531" y="3096032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627742" y="3103850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8617353" y="310379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9904216" y="3103797"/>
            <a:ext cx="467520" cy="9786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肘形接點 54"/>
          <p:cNvCxnSpPr>
            <a:stCxn id="39" idx="3"/>
            <a:endCxn id="47" idx="2"/>
          </p:cNvCxnSpPr>
          <p:nvPr/>
        </p:nvCxnSpPr>
        <p:spPr>
          <a:xfrm flipV="1">
            <a:off x="2448840" y="3188503"/>
            <a:ext cx="1781451" cy="7119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stCxn id="44" idx="3"/>
            <a:endCxn id="52" idx="2"/>
          </p:cNvCxnSpPr>
          <p:nvPr/>
        </p:nvCxnSpPr>
        <p:spPr>
          <a:xfrm flipV="1">
            <a:off x="2448840" y="3201659"/>
            <a:ext cx="6402273" cy="3111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接點 58"/>
          <p:cNvCxnSpPr>
            <a:stCxn id="42" idx="3"/>
            <a:endCxn id="50" idx="2"/>
          </p:cNvCxnSpPr>
          <p:nvPr/>
        </p:nvCxnSpPr>
        <p:spPr>
          <a:xfrm flipV="1">
            <a:off x="2448840" y="3193894"/>
            <a:ext cx="4448451" cy="4424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45" idx="3"/>
            <a:endCxn id="53" idx="2"/>
          </p:cNvCxnSpPr>
          <p:nvPr/>
        </p:nvCxnSpPr>
        <p:spPr>
          <a:xfrm flipV="1">
            <a:off x="2448839" y="3201659"/>
            <a:ext cx="7689137" cy="5717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41" idx="3"/>
            <a:endCxn id="49" idx="2"/>
          </p:cNvCxnSpPr>
          <p:nvPr/>
        </p:nvCxnSpPr>
        <p:spPr>
          <a:xfrm flipV="1">
            <a:off x="2448840" y="3201924"/>
            <a:ext cx="3452491" cy="14485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43" idx="3"/>
            <a:endCxn id="51" idx="2"/>
          </p:cNvCxnSpPr>
          <p:nvPr/>
        </p:nvCxnSpPr>
        <p:spPr>
          <a:xfrm flipV="1">
            <a:off x="2413915" y="3201712"/>
            <a:ext cx="5447587" cy="24703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40" idx="3"/>
            <a:endCxn id="48" idx="2"/>
          </p:cNvCxnSpPr>
          <p:nvPr/>
        </p:nvCxnSpPr>
        <p:spPr>
          <a:xfrm flipV="1">
            <a:off x="2448840" y="3188503"/>
            <a:ext cx="2681615" cy="273759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47713" y="20145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00113" y="21669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52513" y="23193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204913" y="24717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357313" y="26241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509713" y="27765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662113" y="29289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814513" y="30813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66913" y="32337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119313" y="3386138"/>
            <a:ext cx="1238250" cy="15615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10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489</Words>
  <Application>Microsoft Office PowerPoint</Application>
  <PresentationFormat>寬螢幕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帳單查詢發票API</vt:lpstr>
      <vt:lpstr>帳單查發票 - POST Body</vt:lpstr>
      <vt:lpstr>帳單查發票 - Response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帳單查詢發票API</dc:title>
  <dc:creator>董宇哲</dc:creator>
  <cp:lastModifiedBy>董宇哲</cp:lastModifiedBy>
  <cp:revision>11</cp:revision>
  <dcterms:created xsi:type="dcterms:W3CDTF">2023-07-13T08:17:08Z</dcterms:created>
  <dcterms:modified xsi:type="dcterms:W3CDTF">2023-07-13T09:38:02Z</dcterms:modified>
</cp:coreProperties>
</file>