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68D19-E525-41DA-8CD7-8417BB3C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4102DC-F1A5-466E-9295-0E10B63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D0287-E9D2-42BD-8BB3-C633393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FA60C-7391-467E-A0EF-E36F494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A95CF-4F38-435B-8998-D52521F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35CFF-DE30-4F54-B50F-08D5BFE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FA17-0C68-4198-B9A2-4B9EE86B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CAC0C-C047-45F4-BDE2-6BC4B41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2C99C-2EE1-4DB6-8F5A-AE5A789C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7732D-1012-44E7-8444-682E2F8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4CED60-9AB3-48FA-9678-366D0795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B593E-43E6-4CCE-B6B0-F6100EE7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CF59D-616D-4A46-97A7-CEBA14D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9E47E-456E-4F0F-ADC2-1D350FCA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2288B-1BDE-4B38-8715-6FE0362B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01C9A-92DC-4C6A-AEDC-A44B1E8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F6474-B04B-4D83-BA8E-3183709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3DBE2-D385-4EAA-8EDB-D82FCAB1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94FCD-8145-4A51-8272-8E3F620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32D9D-143C-41C0-9354-DF555508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7233A-506B-4E20-8ACE-0003724E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0A36F2-332E-42D1-A624-A2428E04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C384-2E8C-4C77-A8DC-046EE533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E521A-37A6-47D4-A7C0-10AE0E4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FB5B7-C970-418E-8066-DF41D5F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8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0527-85F2-400E-B7ED-AA5D9CD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AF652-6167-4532-859F-7B53D144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9F8FE-FD69-42E2-89F8-A9BD2671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3D6E8E-6502-46A5-8064-685FF765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D5D31-169C-4EFE-9D9E-29F93CB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5EBF0-64D4-4132-9D01-5D2E5D8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1A0D6-2F71-4BBA-8371-9600017E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21126-D7FD-426F-86FB-585DEF93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F9280-5C54-4847-8604-7B4ED8AF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883D74-A17F-45FB-9F61-6BF70D90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6464AE-8274-4692-92D4-B7D7C1F5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3B33C9-E54F-4A5C-AFC3-6AD227D2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736BBE-5815-4C6C-AF88-CB6E942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C3A866-49A1-4725-AA14-2B7FBAD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D0A94-02BB-4E85-9661-6971FB5F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77CA37-2A6B-48FA-AA16-4C54EC9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27B433-4211-4CF3-A0F8-02207345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A2B32B-D715-46B6-8856-5348194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5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3F9B57-07A3-432A-913C-5C7282D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4336C1-8A48-482F-B9D1-3B137DB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CD85A-8824-4012-800F-450DD63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4F015-0F43-4890-9E3B-B0849D8F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0C53B-88D1-4534-9BD2-D8DD40B6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F0304-E3B3-4BB6-87BC-0383A983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5B0E5-8EE8-4173-A9C0-E3057031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C0861-8DDC-45D1-8D14-CCFED28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81742-F7EB-4F01-808D-0BA7EF6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DD8B6-722B-4318-8DDC-7C8B2B0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044C4-3598-4202-B684-FF483F8B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D748C4-8D59-4883-A848-75859E2B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EBAF86-2910-4E7D-B6AC-09128DA4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6D170-B990-4798-B225-8FB9523F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0C800-03FD-405A-A29E-BB8CD881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9C8E25-5698-46AB-9BF5-27049491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E6861-C54F-415B-B68E-71CB9DF5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A56E3-9C88-4605-8AE1-0B63C3BC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2966-0E6B-4B03-8983-1CCCB8CCA925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F5361-FBE1-4585-A037-78DFE85A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106F7-688C-41A7-A6F2-6E817A0A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FF826-DF4F-444B-A0F8-1347A845B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付款函稿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已編輯頁面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6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08" y="1560574"/>
            <a:ext cx="7639050" cy="30974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DC49DB-ADE2-4D68-B384-DB76055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已編輯頁面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2988" y="4881563"/>
            <a:ext cx="551497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Method: GET</a:t>
            </a: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http://10.193.130.8:8000/api/v1/paydraft/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Status=COMPLETE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PayeeType=SUPPLIER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569244" y="2005012"/>
            <a:ext cx="597694" cy="296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>
            <a:off x="1868091" y="2301239"/>
            <a:ext cx="0" cy="25803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33BB4146-6717-4B99-8002-FB5A1BC15AA5}"/>
              </a:ext>
            </a:extLst>
          </p:cNvPr>
          <p:cNvSpPr txBox="1"/>
          <p:nvPr/>
        </p:nvSpPr>
        <p:spPr>
          <a:xfrm>
            <a:off x="7787217" y="323286"/>
            <a:ext cx="40555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http://10.193.130.8:8000/api/v1/getPayDraftStream</a:t>
            </a: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</a:t>
            </a:r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DownloadTemplate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": true</a:t>
            </a: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5" name="肘形接點 14"/>
          <p:cNvCxnSpPr>
            <a:stCxn id="106" idx="3"/>
            <a:endCxn id="101" idx="2"/>
          </p:cNvCxnSpPr>
          <p:nvPr/>
        </p:nvCxnSpPr>
        <p:spPr>
          <a:xfrm flipV="1">
            <a:off x="6969920" y="1800614"/>
            <a:ext cx="2845064" cy="7900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6505576" y="2500087"/>
            <a:ext cx="464344" cy="181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5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118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付款函稿API(已編輯頁面)</vt:lpstr>
      <vt:lpstr>已編輯頁面API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付款函稿API</dc:title>
  <dc:creator>宇哲 董</dc:creator>
  <cp:lastModifiedBy>董宇哲</cp:lastModifiedBy>
  <cp:revision>30</cp:revision>
  <dcterms:created xsi:type="dcterms:W3CDTF">2023-06-19T14:56:52Z</dcterms:created>
  <dcterms:modified xsi:type="dcterms:W3CDTF">2023-06-27T08:44:03Z</dcterms:modified>
</cp:coreProperties>
</file>