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574A6-FBE5-4EC9-A918-2E51A1B6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C36AA9-18C5-4390-B8B4-2EBEC718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ECC3F-4CB2-4CFF-8E71-2889BCC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410310-30A8-41DD-8DF5-9ACE8BA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10B058-B1A8-423E-89E6-0347A0A0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6979F-2FDD-4CB6-A49F-182DDED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3DB0D9-22D4-4E2E-909A-7A18FE5B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1BFBE-6F86-4634-8EB2-33A239A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09979-5096-4DAF-92CF-1A5C8302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F3F97-7029-4899-802D-7F5A0AE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9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C6065B-4C52-4B77-BC8B-33492CB1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02EDF3-A8C7-4353-A39E-719F3CA0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5CB52-208C-46B5-8360-5ED5C84C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DC45F-4BAE-46C3-BF89-2DB0D513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EEB40-A54E-4FEB-9604-1E918E0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5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CE727-3691-4CFC-8E49-7AAAE501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1A911-8A69-4F3E-B92F-0969B005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6ACC4-3A38-4947-9CB1-14ADE07F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CC62B-AB4B-4227-8109-1D6C465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5C441-7F26-4BA1-A766-398A6278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3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7133F-7AA2-47E2-B0B2-7EA1901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69F16-B544-49D5-8FC5-20EA5673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A08E8-98DC-4E48-8931-43C57A1C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11E64-7088-4599-B997-CCB3CB87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959196-869E-4593-8865-E2D98C2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AAB6D-3ACD-4019-A884-456757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BDE66-1635-4F8A-B84A-563E25DD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D0441F-4032-4D9A-90D6-74B9C325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F8F509-ED8D-458D-807B-D8BBE84A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59E537-4DEB-4EDD-896C-C2777F00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17FF0-3FC8-4BA8-AE32-B8E08554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FB79C-0F8F-4BB2-B1AD-0B918EB1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547A12-C5DC-42AC-A7B2-4A17EDFC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572603-0A59-4A4C-9DD8-12707E38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CBE914-7DD5-4A2B-9FA4-E0114A619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7A78C4-8D37-48D0-986A-BBFFBCCA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3A2BA6-47DA-4313-A08D-B59A406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FF75D0-FA2C-4F4B-B9F0-693C5524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13F65F-2E15-4860-8F18-38094E8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6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0E676-6C5B-408C-9DAB-F799A3FF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B169C5-5DB6-4E44-9CDB-D20DCDB5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1C2F31-E68C-42B0-AAF8-820E8C4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46EFFD-3976-4607-8D17-DB8D1BA7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7ED145-2145-435E-B7FA-414FC1FE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3B6A8B-786E-400A-8D42-3CE531F5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B01FE2-A8F9-4473-BF02-B2EB6ADA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6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DF8A0-5B0B-4E88-B712-E18BCE79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36CB1-93F2-43FF-A24B-2B4A9A01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4DFDD-1853-4E03-818F-814A7A7C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9E3BD-CE87-413D-8DE8-FFC6E6DB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03CC1-F453-4A1D-92F2-C8007788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5B314-EF75-430D-B9F5-BBF69792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793D7-70F9-4852-BE88-B6A336F3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9192DF-1E37-459D-8D21-A54F4A6F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87449B-4BD1-4AA0-93A0-72A6FB30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43DDCC-6F86-490D-B5B2-8D53A46B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3440B-1867-4ACA-A891-817A4F92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4B2510-E432-4A5B-AD79-2D639C35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2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9CE9BA-6C3E-4FC1-A5A3-8A2D218B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747D73-0587-4943-873C-5EF41B6A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EC3B8-4D12-4BAC-93A4-ECAB45820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92C2-00AD-4154-9502-6B58E7F2D7C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6E2EF-2096-426A-BF6A-A539C6FDB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DB89F-F83B-401B-BF12-1A5AA57B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3723-27AA-4278-8259-A4EB1DA8B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6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19738-63ED-4967-885A-DAE085BB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待抵扣帳單預覽</a:t>
            </a:r>
          </a:p>
        </p:txBody>
      </p:sp>
    </p:spTree>
    <p:extLst>
      <p:ext uri="{BB962C8B-B14F-4D97-AF65-F5344CB8AC3E}">
        <p14:creationId xmlns:p14="http://schemas.microsoft.com/office/powerpoint/2010/main" val="40245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1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帳單API_待抵扣帳單預覽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帳單API_待抵扣帳單預覽</dc:title>
  <dc:creator>董宇哲</dc:creator>
  <cp:lastModifiedBy>董宇哲</cp:lastModifiedBy>
  <cp:revision>3</cp:revision>
  <dcterms:created xsi:type="dcterms:W3CDTF">2023-04-12T05:45:47Z</dcterms:created>
  <dcterms:modified xsi:type="dcterms:W3CDTF">2023-04-12T06:12:37Z</dcterms:modified>
</cp:coreProperties>
</file>