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C1917-0E58-442A-9771-56025B5E8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FD1F2F-3175-4D80-8D61-3C40892C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395F1-49BF-4C70-8A15-C5A7586D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E39D32-A4C4-4666-AABD-73B9E15A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0D4C54-0C20-45FE-9A1D-440C3F04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2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18A2D-786E-4A91-85E1-E556072D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8351E3-B5BD-4251-91E5-7FF96E49B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61D50-6D72-4860-A996-9A392FE0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02245-F699-4488-BE03-133F4724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D58B8D-3223-4991-9DBB-D73AD8A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8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34B9A3-7D37-419E-9B63-94AC1D61E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5119D5-33F7-48B7-AE8C-7C8AA804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0A8219-5D2A-4270-94A8-4524D4FE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A739F0-F416-4C53-8DC1-3BA625F0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4F6813-892B-42D6-B943-FEDFC422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51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A7D46-0667-410D-ADC6-C508B39D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7F662F-130C-4999-976B-A91F55B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119B76-CC2A-4542-8D81-45F12528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78BD1-B856-4F07-83E0-46D1BEB0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8A037-249A-42AF-B030-CAE08C3E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7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C5E75-3DE7-4B98-BE9E-1DBD5FEB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6E2433-0906-4905-89FB-4CDCD235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7C62C7-064F-4900-9BB9-5D167D56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B92FE8-4016-4A25-B4E1-C0E88D4D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60C9A-52C2-4B0E-AF8C-B4311F4D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53A65-8832-4DC0-B431-10993B08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244C9-4B23-49B4-AB4E-D36317B2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0995E0-D9EB-4A09-A9C8-18578A0C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1A0708-1367-46DD-ACC8-5DF59B0C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A910BA-E446-4D21-ADF2-A77015F9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7A4B2-F930-4828-8ADD-CF0436E2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3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DBD82-78CB-45E7-850F-3D1EEE4A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54C708-C5E5-435F-8DB6-DE1049BF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738777-000C-44A6-84C0-EA64F3712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8BE106-ED79-462D-8003-79D79D8D3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886CC6-7ADE-4719-9304-C0C85B60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D0E65A-FA99-443F-BBC6-E2ECF886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26B818-F513-4856-81FF-A177EA32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90247C-94CF-4397-9296-CC718EAD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4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C7767-D6DF-4321-96E6-ABC148C6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87A723-60B1-48B0-B913-6664AB04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8B8535-A841-4885-8B7B-A34B08F5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51CDFD-BEEC-4937-985E-0CB81F15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4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1E5756-6D85-45F1-9485-A352E233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0B7B28-BD88-4CAF-8AF6-3EA1F864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25D4C9-D355-47D0-8081-91BBD5D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8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F46DC-18CA-41BD-8923-F7A3EB2C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66A13-6ACB-49A4-B4B4-90071834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4D257C-EB46-46C5-8ECD-F7209418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5164E1-A55D-47C4-AC9F-0E16183B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B71801-5A1F-401B-892F-CC1E8D92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E82210-E075-4FE6-8603-7488B43B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3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A4540-DC9E-4801-8972-F1EC0B64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4D0123-0539-46B6-A7AB-79C1AC127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17F635-833A-46AA-AC78-E9E2AB3F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F873D0-89D5-4E49-B4D4-7A736B9A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52FD36-4CA9-41B0-9DC3-D2C553D4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29B56C-8219-4DB9-8705-7182690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780452-1D01-421E-BE6D-1019D669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0E0AA9-7079-4C73-A216-27C37808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056895-8D56-4CEA-A5FF-F498FF57C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977D-A404-448A-BC5C-BAD0D00764D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32650-0A16-49D9-9857-6FDBE5E42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345606-A0B7-4F72-B665-D6E69D5A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3DE4-885E-4F5B-BF9E-C779343FD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updateBillMa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D9745-28DC-497D-8407-A7E51CF83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進入待銷帳</a:t>
            </a:r>
          </a:p>
        </p:txBody>
      </p:sp>
    </p:spTree>
    <p:extLst>
      <p:ext uri="{BB962C8B-B14F-4D97-AF65-F5344CB8AC3E}">
        <p14:creationId xmlns:p14="http://schemas.microsoft.com/office/powerpoint/2010/main" val="15438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AF06C-59FE-4006-BF08-A750E3D2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進入待銷帳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E4639A-21A1-418A-BD4C-81B2A716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1529"/>
            <a:ext cx="8658440" cy="119651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92C5380-DDDF-47AC-A3C2-0F156ACB0815}"/>
              </a:ext>
            </a:extLst>
          </p:cNvPr>
          <p:cNvSpPr/>
          <p:nvPr/>
        </p:nvSpPr>
        <p:spPr>
          <a:xfrm>
            <a:off x="7708106" y="3014187"/>
            <a:ext cx="361950" cy="1647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A755B1-CBFD-428E-BDD2-C548B6ADB1C5}"/>
              </a:ext>
            </a:extLst>
          </p:cNvPr>
          <p:cNvSpPr txBox="1"/>
          <p:nvPr/>
        </p:nvSpPr>
        <p:spPr>
          <a:xfrm>
            <a:off x="838200" y="3808888"/>
            <a:ext cx="340210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</a:t>
            </a:r>
            <a:r>
              <a:rPr lang="zh-TW" altLang="en-US" sz="1200" dirty="0">
                <a:hlinkClick r:id="rId3"/>
              </a:rPr>
              <a:t>http://localhost:8000/api/v1/updateBillMaster</a:t>
            </a:r>
            <a:endParaRPr lang="zh-TW" altLang="en-US" sz="1200" dirty="0"/>
          </a:p>
          <a:p>
            <a:endParaRPr lang="en-US" altLang="zh-TW" sz="1200" dirty="0"/>
          </a:p>
          <a:p>
            <a:r>
              <a:rPr lang="zh-TW" altLang="en-US" sz="1200" dirty="0"/>
              <a:t>POST Body: </a:t>
            </a:r>
          </a:p>
          <a:p>
            <a:r>
              <a:rPr lang="zh-TW" altLang="en-US" sz="1200" dirty="0"/>
              <a:t>{</a:t>
            </a:r>
          </a:p>
          <a:p>
            <a:r>
              <a:rPr lang="zh-TW" altLang="en-US" sz="1200" dirty="0"/>
              <a:t>    "BillMasterID": 1,</a:t>
            </a:r>
          </a:p>
          <a:p>
            <a:r>
              <a:rPr lang="zh-TW" altLang="en-US" sz="1200" dirty="0"/>
              <a:t>    "Status": "TO_WRITEOFF"</a:t>
            </a:r>
          </a:p>
          <a:p>
            <a:r>
              <a:rPr lang="zh-TW" altLang="en-US" sz="1200" dirty="0"/>
              <a:t>}</a:t>
            </a:r>
          </a:p>
          <a:p>
            <a:endParaRPr lang="zh-TW" altLang="en-US" sz="12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EC412783-C811-4406-906D-F08E869171D4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5311153" y="2108123"/>
            <a:ext cx="1507082" cy="3648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4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71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帳單API_進入待銷帳</vt:lpstr>
      <vt:lpstr>進入待銷帳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帳單API_進入待銷帳</dc:title>
  <dc:creator>董宇哲</dc:creator>
  <cp:lastModifiedBy>董宇哲</cp:lastModifiedBy>
  <cp:revision>4</cp:revision>
  <dcterms:created xsi:type="dcterms:W3CDTF">2023-04-12T07:38:21Z</dcterms:created>
  <dcterms:modified xsi:type="dcterms:W3CDTF">2023-04-12T09:11:29Z</dcterms:modified>
</cp:coreProperties>
</file>