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1DAF-312E-4A69-9F31-9F1898A5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CF521-5769-482E-9FF3-1E4911AE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B86CA-AE77-4F14-A94B-37353C1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CEA2FD-0098-40A4-B1CA-170C1862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7B7CC2-DE37-46AD-867F-5200945E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13308-1A52-4563-8E2F-1D9A994F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B1794E-FD43-4111-B96E-6D46126B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6AF28-D7B7-4AFB-B498-361130E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F73397-CD40-4F88-AEA9-A83E1C7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244419-7DF3-4919-B2A7-595A9AF0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2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D9E693-846F-4629-96BE-BE02E76B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2D4E6C-FECB-4E6B-9B2A-0E4EF39A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4C189-F196-4CA7-9812-8237496E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1BE737-9342-4936-808B-48607F3B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D6099-0EBB-4D3C-BF23-08412BB9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9A421-780D-4813-8DE1-FDE1FA12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7145-1907-45CC-81EB-5C79E8AF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65C62-A9E0-412A-9999-A8D71446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DAFAAE-C742-4FCA-9D05-F65D9D07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BADD6-E8B6-4BE8-8EBC-346A24D1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23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E0FE6-683D-4F7C-9810-11B4BEF5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A0B422-F452-4229-BFC4-63743D7F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6D6BD-A140-4429-BE0C-38A5501B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37016-CB1F-4EEA-A4B6-E31CA1C5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0D78F-A0EB-4F0D-9E3D-1842EA9B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1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9B23A-9E2F-4F5E-A818-01E836A8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3C93F-CEA8-4972-A774-261A76EF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3297B8-B2C5-42AA-8E48-E440A7A3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A68FC5-E421-4884-B382-16219179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EF14FE-C98A-4717-94D2-1C38017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45EEE0-0AFC-4BBE-8AE3-A1396CFF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7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00175-0018-4376-8D82-BFD1CB2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32AFD3-5C94-4D59-94EF-BFB280CE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A7572E-149E-4E11-B8D9-652458F9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08B5CA-CE2B-464F-8CF7-65192E717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358932-A865-4235-980F-9F6B8B800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0030E6-F0E0-4E2E-86BA-86DFE0A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40412D-0E86-439A-8FC6-341BD0E3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61C551-4C0E-4CE0-BB39-3AF07BBC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29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3014D-825B-4EB0-84AB-BD1EC6D7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06BE6E-3B71-4659-9447-67C351F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591C73-D1BE-457D-92BF-408F68A1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2B2577-3E27-46BD-8AD5-511FFD2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93A956-E848-4266-9370-5A1D4DD1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FC80B8-39AF-454B-B928-32CA273F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675D4-1888-468B-AB7B-3763D284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DF6A9-9979-46E7-84B4-85B23326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2858A-EC56-4E7E-B810-BC83C9E2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36793E-76F6-4DE6-9B2C-CBDC6DB4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6CBA4C-B378-4D69-B5BC-2069A92A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9A6433-E132-4BC8-9B23-F2BBFAE7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3EF14-DF00-40E1-8849-E2C14961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9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49672-E467-4F8F-9168-835CA2BC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B9372B-C0B0-42D3-9FB8-201FCC349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7115A0-36D0-43B1-945B-05C950E1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1D8FFC-E422-4BAB-BC33-7E497580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AA6308-6C53-47A1-A359-7D3857C1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356FF9-EA2A-4D19-BD9C-B90EE985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3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391C6B-8FFE-4E12-A2C7-6DFBDD60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58ACE7-B7D2-4165-9036-4B7F190A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F9D59-65CA-4416-A241-E25B3FD9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997D-6B85-4BFE-BDC7-2E69B839132B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E355A-8B95-45C3-99C6-ECF9EACF6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7018F-A436-44BC-8C42-5AE25116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D8E4-EE76-4F84-B4D4-AF9C465CF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510C-66D4-4555-B80C-4E640436C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帳單</a:t>
            </a:r>
            <a:r>
              <a:rPr lang="en-US" altLang="zh-TW" dirty="0"/>
              <a:t>API_part2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A5AD74-7DC6-43F6-A2D1-2BC4731BE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查詢條件</a:t>
            </a:r>
          </a:p>
        </p:txBody>
      </p:sp>
    </p:spTree>
    <p:extLst>
      <p:ext uri="{BB962C8B-B14F-4D97-AF65-F5344CB8AC3E}">
        <p14:creationId xmlns:p14="http://schemas.microsoft.com/office/powerpoint/2010/main" val="10682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B07-A9A2-46A8-96A2-182DE542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待合併頁籤修改</a:t>
            </a:r>
            <a:r>
              <a:rPr lang="en-US" altLang="zh-TW" dirty="0"/>
              <a:t>-</a:t>
            </a:r>
            <a:r>
              <a:rPr lang="zh-TW" altLang="en-US" dirty="0"/>
              <a:t>查詢條件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D13CB-8D8A-4F6E-B67C-7D2E50AC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會員</a:t>
            </a:r>
            <a:endParaRPr lang="en-US" altLang="zh-TW" dirty="0"/>
          </a:p>
          <a:p>
            <a:r>
              <a:rPr lang="zh-TW" altLang="en-US" dirty="0"/>
              <a:t>發票號碼</a:t>
            </a:r>
            <a:endParaRPr lang="en-US" altLang="zh-TW" dirty="0"/>
          </a:p>
          <a:p>
            <a:r>
              <a:rPr lang="zh-TW" altLang="en-US" dirty="0"/>
              <a:t>海纜名稱</a:t>
            </a:r>
            <a:endParaRPr lang="en-US" altLang="zh-TW" dirty="0"/>
          </a:p>
          <a:p>
            <a:r>
              <a:rPr lang="zh-TW" altLang="en-US" dirty="0"/>
              <a:t>海纜作業</a:t>
            </a:r>
            <a:endParaRPr lang="en-US" altLang="zh-TW" dirty="0"/>
          </a:p>
          <a:p>
            <a:r>
              <a:rPr lang="zh-TW" altLang="en-US" dirty="0"/>
              <a:t>供應商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4B35C3-4059-4C5E-8651-E3E58CC3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56" y="1690688"/>
            <a:ext cx="8766631" cy="295747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D30AF11-949C-4A09-BF0D-213DD73B4DB4}"/>
              </a:ext>
            </a:extLst>
          </p:cNvPr>
          <p:cNvSpPr/>
          <p:nvPr/>
        </p:nvSpPr>
        <p:spPr>
          <a:xfrm>
            <a:off x="4356847" y="1990165"/>
            <a:ext cx="7494494" cy="8426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65A70-1CDA-4F54-8E05-7D0A128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/>
              <a:t>待抵扣、已抵扣、</a:t>
            </a:r>
            <a:r>
              <a:rPr lang="en-US" altLang="zh-TW" sz="3000" dirty="0"/>
              <a:t>draft</a:t>
            </a:r>
            <a:r>
              <a:rPr lang="zh-TW" altLang="en-US" sz="3000" dirty="0"/>
              <a:t>初稿、已簽核、已作廢頁籤查詢條件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5CE5FC-BD44-44E1-A6AD-962AFFDF5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405" y="2248734"/>
            <a:ext cx="6273502" cy="277449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D268FF-874E-4077-8E6F-335E799B9395}"/>
              </a:ext>
            </a:extLst>
          </p:cNvPr>
          <p:cNvSpPr/>
          <p:nvPr/>
        </p:nvSpPr>
        <p:spPr>
          <a:xfrm>
            <a:off x="6381246" y="2600214"/>
            <a:ext cx="4035294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E4DE4A-F702-4A98-A762-E58E5198967E}"/>
              </a:ext>
            </a:extLst>
          </p:cNvPr>
          <p:cNvSpPr txBox="1"/>
          <p:nvPr/>
        </p:nvSpPr>
        <p:spPr>
          <a:xfrm>
            <a:off x="906780" y="20000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會員名稱</a:t>
            </a:r>
            <a:r>
              <a:rPr lang="en-US" altLang="zh-TW" dirty="0"/>
              <a:t>(</a:t>
            </a:r>
            <a:r>
              <a:rPr lang="en-US" altLang="zh-TW" dirty="0" err="1"/>
              <a:t>PartyName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海纜名稱</a:t>
            </a:r>
            <a:r>
              <a:rPr lang="en-US" altLang="zh-TW" dirty="0"/>
              <a:t>(</a:t>
            </a:r>
            <a:r>
              <a:rPr lang="en-US" altLang="zh-TW" dirty="0" err="1"/>
              <a:t>SubmarineCable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海纜作業</a:t>
            </a:r>
            <a:r>
              <a:rPr lang="en-US" altLang="zh-TW" dirty="0"/>
              <a:t>(</a:t>
            </a:r>
            <a:r>
              <a:rPr lang="en-US" altLang="zh-TW" dirty="0" err="1"/>
              <a:t>WorkTitle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帳單日期</a:t>
            </a:r>
            <a:r>
              <a:rPr lang="en-US" altLang="zh-TW" dirty="0"/>
              <a:t>(</a:t>
            </a:r>
            <a:r>
              <a:rPr lang="en-US" altLang="zh-TW" dirty="0" err="1"/>
              <a:t>IssueDate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0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CC4D0-AE46-43CA-B98A-D700F74F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待合併頁籤修改</a:t>
            </a:r>
            <a:r>
              <a:rPr lang="en-US" altLang="zh-TW" dirty="0"/>
              <a:t>-</a:t>
            </a:r>
            <a:r>
              <a:rPr lang="zh-TW" altLang="en-US" dirty="0"/>
              <a:t>明細檢視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A9477-936D-4A68-8715-5CF913AA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明細要能點開瀏覽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7E198D-BDBC-44B8-B713-F6C71D3D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17" y="2680446"/>
            <a:ext cx="8742483" cy="355533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3D04E81-B533-459F-99C1-A46B5B48B7AD}"/>
              </a:ext>
            </a:extLst>
          </p:cNvPr>
          <p:cNvSpPr/>
          <p:nvPr/>
        </p:nvSpPr>
        <p:spPr>
          <a:xfrm>
            <a:off x="7658100" y="4518660"/>
            <a:ext cx="457200" cy="289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B60C3C-BEB0-4B24-8687-92D7DC4A8A01}"/>
              </a:ext>
            </a:extLst>
          </p:cNvPr>
          <p:cNvCxnSpPr>
            <a:endCxn id="6" idx="1"/>
          </p:cNvCxnSpPr>
          <p:nvPr/>
        </p:nvCxnSpPr>
        <p:spPr>
          <a:xfrm>
            <a:off x="3467100" y="2278380"/>
            <a:ext cx="4191000" cy="2385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3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80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帳單API_part2</vt:lpstr>
      <vt:lpstr>待合併頁籤修改-查詢條件</vt:lpstr>
      <vt:lpstr>待抵扣、已抵扣、draft初稿、已簽核、已作廢頁籤查詢條件</vt:lpstr>
      <vt:lpstr>待合併頁籤修改-明細檢視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帳單API_part2</dc:title>
  <dc:creator>董宇哲</dc:creator>
  <cp:lastModifiedBy>董宇哲</cp:lastModifiedBy>
  <cp:revision>7</cp:revision>
  <dcterms:created xsi:type="dcterms:W3CDTF">2023-03-20T07:20:11Z</dcterms:created>
  <dcterms:modified xsi:type="dcterms:W3CDTF">2023-03-23T06:02:52Z</dcterms:modified>
</cp:coreProperties>
</file>