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001B-2652-4A49-B2AF-510F6E137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BB220A-57B9-4820-B4D3-9FB6C31C7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3890AB-3432-4756-8BE6-BDF9B35E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B43D-4BB5-4C82-83B8-AF2CA8505DC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8D599-DB31-4DDC-AAC7-EDA74860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7004F9-B987-4998-8B8D-E28A0134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473E-EE30-4C5F-9560-40B750E16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FC246B-4759-42DB-8797-46D447C6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39F3AA-03C2-4846-810B-0E803737E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DB8037-6782-40EF-B394-A5443A63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B43D-4BB5-4C82-83B8-AF2CA8505DC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B85905-915A-4710-B38E-122086FB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AF5B50-6CAE-46E3-91EC-F5CF3028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473E-EE30-4C5F-9560-40B750E16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56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FA32BD1-B270-494B-B3BA-730E28F11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922CB1-37C2-4D5C-97A3-FF0A015DB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F3539E-7BF0-4959-8A4B-790997D2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B43D-4BB5-4C82-83B8-AF2CA8505DC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01710B-FB89-4198-9EFF-4FAE0316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2390B9-F048-4860-A421-E2FC775A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473E-EE30-4C5F-9560-40B750E16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03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FADC0-8B5E-4A86-BF9A-A6BEA197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99CCB-DA4B-42C9-B0CE-23235E73F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D90764-28F2-41DA-8DA9-FD2FE165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B43D-4BB5-4C82-83B8-AF2CA8505DC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C648CC-E034-4B76-965E-66218938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FE4A59-1BF9-4433-8E29-3F23E327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473E-EE30-4C5F-9560-40B750E16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61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6150F-FAF1-4316-95BA-4F1C8649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A968FE-5774-4759-BE93-ED1CC047F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FEBE7F-7504-4525-A14D-EF6F232D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B43D-4BB5-4C82-83B8-AF2CA8505DC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C38C01-6139-46FE-B815-E155A5A0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DC500C-574E-4A09-B6D8-BA35D87D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473E-EE30-4C5F-9560-40B750E16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41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80DF5D-7CF7-4C14-B21B-5054385D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E65AAB-40BE-4591-B3CB-A499396C4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D7445F-9DBA-46CC-B0FF-06A365A7B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2DFD0D-D06B-4748-A764-9570D6F8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B43D-4BB5-4C82-83B8-AF2CA8505DC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721A30-86CC-4B08-A46D-A44D3127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588693-D596-4130-BF86-C4594237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473E-EE30-4C5F-9560-40B750E16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4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DA2EF-7CC8-4933-BE98-7AF8BFC2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AAD0E3-0331-48CE-B586-F0FC47DF3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603B79-1E05-4458-A7CE-CFEA15161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7E797B-82B3-4349-9236-C11A6FEFA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F31F0F-8170-48D9-8C75-E8736266C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04784BB-6FF7-4F2B-8179-2924A145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B43D-4BB5-4C82-83B8-AF2CA8505DC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D9BB41-B133-46BC-BC07-F3E17717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689D2B-8F3F-430F-AC48-E9C89D05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473E-EE30-4C5F-9560-40B750E16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74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2A1CD-5934-4E52-AFA9-D7C935C5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435D3B-DA77-41A1-96F7-010A765F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B43D-4BB5-4C82-83B8-AF2CA8505DC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DFF6C3-5085-4646-9277-11A77BB9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5EA6B4-3C1B-4B8B-BE4E-F7C171D3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473E-EE30-4C5F-9560-40B750E16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21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38EEB9-A9A3-4114-9DF9-DB86F25D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B43D-4BB5-4C82-83B8-AF2CA8505DC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4E52AF-68DD-4203-9143-02FBFE29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2F8695-83F3-47B4-9AB8-9B94B545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473E-EE30-4C5F-9560-40B750E16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5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8FECD-5888-449C-AA0B-F6EFFCB8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2AA4D4-7385-4DAC-8691-0175FA370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0F18BB-A514-44FA-87E5-35ED2BC74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5525B2-BA4D-4821-AD5B-45BBC0C7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B43D-4BB5-4C82-83B8-AF2CA8505DC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EAB6EE-DF23-4C50-9619-F76504C0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378D99-27D7-4CD0-A14A-36258623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473E-EE30-4C5F-9560-40B750E16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EE6C56-BA4C-44BB-BF79-4922BD60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CBC9162-2335-4D87-AF10-E5DC19A32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7E224B-8DE8-4F9E-B112-B80AB57C3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7C40EB-00DD-40D9-8254-9F146C50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B43D-4BB5-4C82-83B8-AF2CA8505DC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653B41-D7A5-4508-9CBB-770EF947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6A2783-B153-4D52-996B-98F5DEE1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473E-EE30-4C5F-9560-40B750E16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29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44B061-7860-41D9-8D67-5B45A507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8C5B96-0FB3-4BD6-8A0E-230396E32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61FD84-6387-469A-8D4A-887F312FF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6B43D-4BB5-4C82-83B8-AF2CA8505DC2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0C159E-55AD-44CC-A435-995D82237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8CFDE1-AE77-49F0-9883-8B11FD02F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473E-EE30-4C5F-9560-40B750E16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74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322D6-5274-4153-98CF-A6FB285AB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API_part4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3E2EF5-DFF2-471A-9A9D-9FE65A006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已簽核頁面</a:t>
            </a:r>
          </a:p>
        </p:txBody>
      </p:sp>
    </p:spTree>
    <p:extLst>
      <p:ext uri="{BB962C8B-B14F-4D97-AF65-F5344CB8AC3E}">
        <p14:creationId xmlns:p14="http://schemas.microsoft.com/office/powerpoint/2010/main" val="227940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FB6BC-C60E-4717-A147-7A55058A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已簽核頁面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16A368-D2D8-427C-AA1D-206EAE9788AA}"/>
              </a:ext>
            </a:extLst>
          </p:cNvPr>
          <p:cNvSpPr txBox="1"/>
          <p:nvPr/>
        </p:nvSpPr>
        <p:spPr>
          <a:xfrm>
            <a:off x="7762875" y="438115"/>
            <a:ext cx="4314826" cy="6209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750" dirty="0"/>
              <a:t>Method: GET</a:t>
            </a:r>
          </a:p>
          <a:p>
            <a:r>
              <a:rPr lang="zh-TW" altLang="en-US" sz="750" dirty="0"/>
              <a:t>URL: http://localhost:8000/api/v1/getBillMaster&amp;BillDetail/Status=SIGNED</a:t>
            </a:r>
          </a:p>
          <a:p>
            <a:r>
              <a:rPr lang="zh-TW" altLang="en-US" sz="750" dirty="0"/>
              <a:t>POST Body</a:t>
            </a:r>
          </a:p>
          <a:p>
            <a:r>
              <a:rPr lang="zh-TW" altLang="en-US" sz="750" dirty="0"/>
              <a:t>[</a:t>
            </a:r>
          </a:p>
          <a:p>
            <a:r>
              <a:rPr lang="zh-TW" altLang="en-US" sz="750" dirty="0"/>
              <a:t>    {</a:t>
            </a:r>
          </a:p>
          <a:p>
            <a:r>
              <a:rPr lang="zh-TW" altLang="en-US" sz="750" dirty="0"/>
              <a:t>        "BillMaster": {</a:t>
            </a:r>
          </a:p>
          <a:p>
            <a:r>
              <a:rPr lang="zh-TW" altLang="en-US" sz="750" dirty="0"/>
              <a:t>            "SubmarineCable": "TPE",</a:t>
            </a:r>
          </a:p>
          <a:p>
            <a:r>
              <a:rPr lang="zh-TW" altLang="en-US" sz="750" dirty="0"/>
              <a:t>            "BillingNo": "03UP-KT2303300924",</a:t>
            </a:r>
          </a:p>
          <a:p>
            <a:r>
              <a:rPr lang="zh-TW" altLang="en-US" sz="750" dirty="0"/>
              <a:t>            "PONo": "",</a:t>
            </a:r>
          </a:p>
          <a:p>
            <a:r>
              <a:rPr lang="zh-TW" altLang="en-US" sz="750" dirty="0"/>
              <a:t>            "PartyName": "KT",</a:t>
            </a:r>
          </a:p>
          <a:p>
            <a:r>
              <a:rPr lang="zh-TW" altLang="en-US" sz="750" dirty="0"/>
              <a:t>            "DueDate": "2023-03-30T05:24:49",</a:t>
            </a:r>
          </a:p>
          <a:p>
            <a:r>
              <a:rPr lang="zh-TW" altLang="en-US" sz="750" dirty="0"/>
              <a:t>            "ReceivedAmountSum": 0,</a:t>
            </a:r>
          </a:p>
          <a:p>
            <a:r>
              <a:rPr lang="zh-TW" altLang="en-US" sz="750" dirty="0"/>
              <a:t>            "IsPro": false,</a:t>
            </a:r>
          </a:p>
          <a:p>
            <a:r>
              <a:rPr lang="zh-TW" altLang="en-US" sz="750" dirty="0"/>
              <a:t>            "URI": "s3://cht-deploy-bucket-1/TPE Cable Network Upgrade #11 Central Billing Party Signed.pdf",</a:t>
            </a:r>
          </a:p>
          <a:p>
            <a:r>
              <a:rPr lang="zh-TW" altLang="en-US" sz="750" dirty="0"/>
              <a:t>            "BillMasterID": 3,</a:t>
            </a:r>
          </a:p>
          <a:p>
            <a:r>
              <a:rPr lang="zh-TW" altLang="en-US" sz="750" dirty="0"/>
              <a:t>            "SupplierName": "Ciena-US",</a:t>
            </a:r>
          </a:p>
          <a:p>
            <a:r>
              <a:rPr lang="zh-TW" altLang="en-US" sz="750" dirty="0"/>
              <a:t>            "WorkTitle": "Upgrade",</a:t>
            </a:r>
          </a:p>
          <a:p>
            <a:r>
              <a:rPr lang="zh-TW" altLang="en-US" sz="750" dirty="0"/>
              <a:t>            "IssueDate": "2023-03-30T09:25:00",</a:t>
            </a:r>
          </a:p>
          <a:p>
            <a:r>
              <a:rPr lang="zh-TW" altLang="en-US" sz="750" dirty="0"/>
              <a:t>            "FeeAmountSum": 0,</a:t>
            </a:r>
          </a:p>
          <a:p>
            <a:r>
              <a:rPr lang="zh-TW" altLang="en-US" sz="750" dirty="0"/>
              <a:t>            "BankFees": null,</a:t>
            </a:r>
          </a:p>
          <a:p>
            <a:r>
              <a:rPr lang="zh-TW" altLang="en-US" sz="750" dirty="0"/>
              <a:t>            "Status": "SIGNED"</a:t>
            </a:r>
          </a:p>
          <a:p>
            <a:r>
              <a:rPr lang="zh-TW" altLang="en-US" sz="750" dirty="0"/>
              <a:t>        },</a:t>
            </a:r>
          </a:p>
          <a:p>
            <a:r>
              <a:rPr lang="zh-TW" altLang="en-US" sz="750" dirty="0"/>
              <a:t>        "BillDetail": [</a:t>
            </a:r>
          </a:p>
          <a:p>
            <a:r>
              <a:rPr lang="zh-TW" altLang="en-US" sz="750" dirty="0"/>
              <a:t>            {</a:t>
            </a:r>
          </a:p>
          <a:p>
            <a:r>
              <a:rPr lang="zh-TW" altLang="en-US" sz="750" dirty="0"/>
              <a:t>                "PartyName": "KT",</a:t>
            </a:r>
          </a:p>
          <a:p>
            <a:r>
              <a:rPr lang="zh-TW" altLang="en-US" sz="750" dirty="0"/>
              <a:t>                "FeeAmount": 0,</a:t>
            </a:r>
          </a:p>
          <a:p>
            <a:r>
              <a:rPr lang="zh-TW" altLang="en-US" sz="750" dirty="0"/>
              <a:t>                "ToCBAmount": null,</a:t>
            </a:r>
          </a:p>
          <a:p>
            <a:r>
              <a:rPr lang="zh-TW" altLang="en-US" sz="750" dirty="0"/>
              <a:t>                "SupplierName": "Ciena-US",</a:t>
            </a:r>
          </a:p>
          <a:p>
            <a:r>
              <a:rPr lang="zh-TW" altLang="en-US" sz="750" dirty="0"/>
              <a:t>                "ReceivedAmount": 0,</a:t>
            </a:r>
          </a:p>
          <a:p>
            <a:r>
              <a:rPr lang="zh-TW" altLang="en-US" sz="750" dirty="0"/>
              <a:t>                "Status": "INCOMPLETE",</a:t>
            </a:r>
          </a:p>
          <a:p>
            <a:r>
              <a:rPr lang="zh-TW" altLang="en-US" sz="750" dirty="0"/>
              <a:t>                "SubmarineCable": "TPE",</a:t>
            </a:r>
          </a:p>
          <a:p>
            <a:r>
              <a:rPr lang="zh-TW" altLang="en-US" sz="750" dirty="0"/>
              <a:t>                "OverAmount": 0,</a:t>
            </a:r>
          </a:p>
          <a:p>
            <a:r>
              <a:rPr lang="zh-TW" altLang="en-US" sz="750" dirty="0"/>
              <a:t>                "BillMasterID": 3,</a:t>
            </a:r>
          </a:p>
          <a:p>
            <a:r>
              <a:rPr lang="zh-TW" altLang="en-US" sz="750" dirty="0"/>
              <a:t>                "WorkTitle": "Upgrade",</a:t>
            </a:r>
          </a:p>
          <a:p>
            <a:r>
              <a:rPr lang="zh-TW" altLang="en-US" sz="750" dirty="0"/>
              <a:t>                "ShortAmount": 0,</a:t>
            </a:r>
          </a:p>
          <a:p>
            <a:r>
              <a:rPr lang="zh-TW" altLang="en-US" sz="750" dirty="0"/>
              <a:t>                "BillDetailID": 9,</a:t>
            </a:r>
          </a:p>
          <a:p>
            <a:r>
              <a:rPr lang="zh-TW" altLang="en-US" sz="750" dirty="0"/>
              <a:t>                "BillMilestone": "11_BM1",</a:t>
            </a:r>
          </a:p>
          <a:p>
            <a:r>
              <a:rPr lang="zh-TW" altLang="en-US" sz="750" dirty="0"/>
              <a:t>                "ShortOverReason": null,</a:t>
            </a:r>
          </a:p>
          <a:p>
            <a:r>
              <a:rPr lang="zh-TW" altLang="en-US" sz="750" dirty="0"/>
              <a:t>                "WKMasterID": 1,</a:t>
            </a:r>
          </a:p>
          <a:p>
            <a:r>
              <a:rPr lang="zh-TW" altLang="en-US" sz="750" dirty="0"/>
              <a:t>                "FeeItem": "BM1: Contract Agreement \n",</a:t>
            </a:r>
          </a:p>
          <a:p>
            <a:r>
              <a:rPr lang="zh-TW" altLang="en-US" sz="750" dirty="0"/>
              <a:t>                "WriteOffDate": null,</a:t>
            </a:r>
          </a:p>
          <a:p>
            <a:r>
              <a:rPr lang="zh-TW" altLang="en-US" sz="750" dirty="0"/>
              <a:t>                "InvoiceNo": "503041",</a:t>
            </a:r>
          </a:p>
          <a:p>
            <a:r>
              <a:rPr lang="zh-TW" altLang="en-US" sz="750" dirty="0"/>
              <a:t>                "OrgFeeAmount": 31699,</a:t>
            </a:r>
          </a:p>
          <a:p>
            <a:r>
              <a:rPr lang="zh-TW" altLang="en-US" sz="750" dirty="0"/>
              <a:t>                "ReceiveDate": null,</a:t>
            </a:r>
          </a:p>
          <a:p>
            <a:r>
              <a:rPr lang="zh-TW" altLang="en-US" sz="750" dirty="0"/>
              <a:t>                "InvDetailID": 1,</a:t>
            </a:r>
          </a:p>
          <a:p>
            <a:r>
              <a:rPr lang="zh-TW" altLang="en-US" sz="750" dirty="0"/>
              <a:t>                "DedAmount": 31699,</a:t>
            </a:r>
          </a:p>
          <a:p>
            <a:r>
              <a:rPr lang="zh-TW" altLang="en-US" sz="750" dirty="0"/>
              <a:t>                "Note": null</a:t>
            </a:r>
          </a:p>
          <a:p>
            <a:r>
              <a:rPr lang="zh-TW" altLang="en-US" sz="750" dirty="0"/>
              <a:t>            }</a:t>
            </a:r>
            <a:r>
              <a:rPr lang="en-US" altLang="zh-TW" sz="750" dirty="0"/>
              <a:t>,</a:t>
            </a:r>
          </a:p>
          <a:p>
            <a:r>
              <a:rPr lang="en-US" altLang="zh-TW" sz="750" dirty="0"/>
              <a:t>            {…}</a:t>
            </a:r>
            <a:endParaRPr lang="zh-TW" altLang="en-US" sz="750" dirty="0"/>
          </a:p>
          <a:p>
            <a:r>
              <a:rPr lang="zh-TW" altLang="en-US" sz="750" dirty="0"/>
              <a:t>        ]</a:t>
            </a:r>
          </a:p>
          <a:p>
            <a:r>
              <a:rPr lang="zh-TW" altLang="en-US" sz="750" dirty="0"/>
              <a:t>    }</a:t>
            </a:r>
            <a:r>
              <a:rPr lang="en-US" altLang="zh-TW" sz="750" dirty="0"/>
              <a:t>,</a:t>
            </a:r>
          </a:p>
          <a:p>
            <a:r>
              <a:rPr lang="en-US" altLang="zh-TW" sz="750" dirty="0"/>
              <a:t>    {…}</a:t>
            </a:r>
            <a:endParaRPr lang="zh-TW" altLang="en-US" sz="750" dirty="0"/>
          </a:p>
          <a:p>
            <a:r>
              <a:rPr lang="zh-TW" altLang="en-US" sz="750" dirty="0"/>
              <a:t>]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569AE84-93F8-4891-B190-1EB918308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1493392"/>
            <a:ext cx="7439025" cy="238541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1D3DC9E-CB3E-4A83-B19E-AF2C6418DEBB}"/>
              </a:ext>
            </a:extLst>
          </p:cNvPr>
          <p:cNvSpPr/>
          <p:nvPr/>
        </p:nvSpPr>
        <p:spPr>
          <a:xfrm>
            <a:off x="1473200" y="2873375"/>
            <a:ext cx="400050" cy="250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EDD8D578-5347-4A0D-A456-6A15EBE2A88C}"/>
              </a:ext>
            </a:extLst>
          </p:cNvPr>
          <p:cNvCxnSpPr>
            <a:stCxn id="10" idx="2"/>
            <a:endCxn id="7" idx="1"/>
          </p:cNvCxnSpPr>
          <p:nvPr/>
        </p:nvCxnSpPr>
        <p:spPr>
          <a:xfrm rot="16200000" flipH="1">
            <a:off x="4508745" y="288680"/>
            <a:ext cx="418611" cy="60896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06504-B6BB-4183-8257-2E4659CF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進待銷帳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228EA2-5344-4670-8C10-F98CDAF6DC2D}"/>
              </a:ext>
            </a:extLst>
          </p:cNvPr>
          <p:cNvSpPr txBox="1"/>
          <p:nvPr/>
        </p:nvSpPr>
        <p:spPr>
          <a:xfrm>
            <a:off x="8372475" y="1913662"/>
            <a:ext cx="30480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/>
              <a:t>Method: POST</a:t>
            </a:r>
          </a:p>
          <a:p>
            <a:r>
              <a:rPr lang="zh-TW" altLang="en-US" sz="1000" dirty="0"/>
              <a:t>URL: http://localhost:8000/api/v1/updateBillMaster</a:t>
            </a:r>
          </a:p>
          <a:p>
            <a:r>
              <a:rPr lang="zh-TW" altLang="en-US" sz="1000" dirty="0"/>
              <a:t>POST Body</a:t>
            </a:r>
          </a:p>
          <a:p>
            <a:r>
              <a:rPr lang="zh-TW" altLang="en-US" sz="1000" dirty="0"/>
              <a:t>{</a:t>
            </a:r>
          </a:p>
          <a:p>
            <a:r>
              <a:rPr lang="zh-TW" altLang="en-US" sz="1000" dirty="0"/>
              <a:t>    "BillMasterID": 1</a:t>
            </a:r>
            <a:endParaRPr lang="en-US" altLang="zh-TW" sz="1000" dirty="0"/>
          </a:p>
          <a:p>
            <a:r>
              <a:rPr lang="zh-TW" altLang="en-US" sz="1000" dirty="0"/>
              <a:t>    "</a:t>
            </a:r>
            <a:r>
              <a:rPr lang="en-US" altLang="zh-TW" sz="1000" dirty="0" err="1"/>
              <a:t>Ststus</a:t>
            </a:r>
            <a:r>
              <a:rPr lang="zh-TW" altLang="en-US" sz="1000" dirty="0"/>
              <a:t>"</a:t>
            </a:r>
            <a:r>
              <a:rPr lang="en-US" altLang="zh-TW" sz="1000" dirty="0"/>
              <a:t>: </a:t>
            </a:r>
            <a:r>
              <a:rPr lang="zh-TW" altLang="en-US" sz="1000" dirty="0"/>
              <a:t>"</a:t>
            </a:r>
            <a:r>
              <a:rPr lang="en-US" altLang="zh-TW" sz="1000" dirty="0"/>
              <a:t>TO_WRITEOFF</a:t>
            </a:r>
            <a:r>
              <a:rPr lang="zh-TW" altLang="en-US" sz="1000" dirty="0"/>
              <a:t>"</a:t>
            </a:r>
          </a:p>
          <a:p>
            <a:r>
              <a:rPr lang="zh-TW" altLang="en-US" sz="1000" dirty="0"/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9FDEBD2-7B5C-4F30-88B8-759A96362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15" y="1690689"/>
            <a:ext cx="6874235" cy="211252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A877FC7-C97F-46E9-83B3-E012D80AD721}"/>
              </a:ext>
            </a:extLst>
          </p:cNvPr>
          <p:cNvSpPr/>
          <p:nvPr/>
        </p:nvSpPr>
        <p:spPr>
          <a:xfrm>
            <a:off x="6467474" y="3400426"/>
            <a:ext cx="292895" cy="119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14121F10-BF72-4261-A81C-86822D61F67B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5400000" flipH="1" flipV="1">
            <a:off x="8037060" y="1660074"/>
            <a:ext cx="436275" cy="3282553"/>
          </a:xfrm>
          <a:prstGeom prst="bentConnector3">
            <a:avLst>
              <a:gd name="adj1" fmla="val -884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04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474</Words>
  <Application>Microsoft Office PowerPoint</Application>
  <PresentationFormat>寬螢幕</PresentationFormat>
  <Paragraphs>64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標楷體</vt:lpstr>
      <vt:lpstr>Arial</vt:lpstr>
      <vt:lpstr>Calibri</vt:lpstr>
      <vt:lpstr>Calibri Light</vt:lpstr>
      <vt:lpstr>Times New Roman</vt:lpstr>
      <vt:lpstr>Office 佈景主題</vt:lpstr>
      <vt:lpstr>帳單API_part4</vt:lpstr>
      <vt:lpstr>已簽核頁面</vt:lpstr>
      <vt:lpstr>進待銷帳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帳單API_part4</dc:title>
  <dc:creator>董宇哲</dc:creator>
  <cp:lastModifiedBy>董宇哲</cp:lastModifiedBy>
  <cp:revision>5</cp:revision>
  <dcterms:created xsi:type="dcterms:W3CDTF">2023-04-06T09:32:54Z</dcterms:created>
  <dcterms:modified xsi:type="dcterms:W3CDTF">2023-04-06T09:52:27Z</dcterms:modified>
</cp:coreProperties>
</file>