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04943-0329-4088-9A63-A33F86408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01EA84-7965-40FE-BF2E-B04969907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E872D-CDE6-47EA-99EB-74553360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2DC6D9-F7B2-40B9-844D-FB14EFB7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B8B52-8160-4CF6-AB09-FCFB0A52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CE093-9530-4AB9-94B1-B6339277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87CA69-09FF-4106-B31C-BF11CAB84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9D954-0B07-43C6-96B0-44BCCB8D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22F31-BFE9-4DF0-8A12-6D48F82D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36173-299F-4C32-BD3A-5231A4E3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11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492442-3C87-4184-B0EF-0A5D2F0E3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E9EFFE-3B13-477A-94AE-6E62AB67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7EDAF7-8AA2-43A0-81DC-1135D03B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973A5-79C7-4D49-8CA3-87BA89D4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3206A9-CC91-4F6D-A321-B75AAA6D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0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E227D-7FE3-4044-BF17-9780169F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4BDC5-B15D-439C-9897-B112724C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B9899-77A6-422A-BC88-F7CB8417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E7381-8345-4A45-9E78-32BC9C36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A42C8-602B-41D2-9B1B-7CA5329C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2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27FD4-20C4-49A7-999E-1AEE13D0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D10668-1777-4DC6-8055-9CCA0E13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C23826-ED8D-4031-860A-5A2F58A3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026AF9-D7C0-475C-A459-015B96FD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9F6C0-5022-4D31-B752-7A4A941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3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31432-2A8A-4086-A97D-6BFFCB7D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B3746-DD00-4175-AFAF-491CAA56C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151AFE-7CB3-41FB-A7B5-DD4A9E687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6E2C17-A51B-46E8-BF83-C6F2806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FF34AD-BAFF-46D0-A97B-88B2BF9B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1C0631-A47C-41FA-8C59-F603F4D8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0AA7C-1405-48D1-A9E7-EDB34EF5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731D85-0245-4DEE-A1D3-AB994081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1F142-E61B-48FF-A4E5-30969BEDA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7BF41D-E524-4769-9AC0-85199B72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696873-6C48-4DBC-8D9F-0310938DF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2C264E-863A-4B77-99DE-5375A435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B15A45-73A6-4FF3-8BBC-3B0A40F4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FA310E-2019-447B-874A-E98E69A4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3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366A1-10AF-4B9D-8E0C-2528EFDA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7A588A-56CD-4A32-AD98-83F724C1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7F79E3-6F9E-49EB-BD55-0E0EF99B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6A17D3-9EF9-432F-B055-14DF8347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7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600B40-DFA2-43A8-A46F-6E94631A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301B8A-23BF-4908-A080-33BC9D72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5AFC1-FF5E-4D3B-9C5F-1DBBED2F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81AAC-E874-437D-BEAC-95A9748D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93B0D-1261-441F-87C3-01ACE028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6ACA0F-00D2-4824-A8AA-67A3D79D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1B12ED-E4EF-49CC-A81F-A943BB84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290368-8E0A-473E-A715-5153B6F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410BF2-B16D-4F4B-A5C3-96EA96C3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77B54-2E77-4B3C-A4F5-CB00E3EB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7B9012-BA2F-476C-B47D-8485A7999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38922F-C4C4-4DBB-88F1-DCC80D2C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8997B6-0BFE-4E08-A544-D1094FED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EE6972-97EA-40BA-92FB-294FDBE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0C286E-9D22-4430-9791-EE5ECF89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2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436A42-6A32-41EA-9A9C-2787BC98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54A34F-AA82-4F78-93FA-9E58A8F3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EAD37-DD85-4FFA-B11B-52435679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4C61-56DB-4583-9B3C-C951D54BEB5B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066400-330A-43EE-BD90-570B788A6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A90231-6A49-42C4-9703-5421C4031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0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ByContract" TargetMode="External"/><Relationship Id="rId2" Type="http://schemas.openxmlformats.org/officeDocument/2006/relationships/hyperlink" Target="http://127.0.0.1:8000/api/v1/CBPBankAccount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ByContract" TargetMode="External"/><Relationship Id="rId4" Type="http://schemas.openxmlformats.org/officeDocument/2006/relationships/hyperlink" Target="http://127.0.0.1:8000/api/v1/deleteSuppliersByContra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" TargetMode="External"/><Relationship Id="rId2" Type="http://schemas.openxmlformats.org/officeDocument/2006/relationships/hyperlink" Target="http://127.0.0.1:8000/api/v1/Supplier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" TargetMode="External"/><Relationship Id="rId4" Type="http://schemas.openxmlformats.org/officeDocument/2006/relationships/hyperlink" Target="http://127.0.0.1:8000/api/v1/deleteSuppli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" TargetMode="External"/><Relationship Id="rId2" Type="http://schemas.openxmlformats.org/officeDocument/2006/relationships/hyperlink" Target="http://127.0.0.1:8000/api/v1/Partie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" TargetMode="External"/><Relationship Id="rId4" Type="http://schemas.openxmlformats.org/officeDocument/2006/relationships/hyperlink" Target="http://127.0.0.1:8000/api/v1/deletePart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" TargetMode="External"/><Relationship Id="rId2" Type="http://schemas.openxmlformats.org/officeDocument/2006/relationships/hyperlink" Target="http://127.0.0.1:8000/api/v1/Corporate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" TargetMode="External"/><Relationship Id="rId4" Type="http://schemas.openxmlformats.org/officeDocument/2006/relationships/hyperlink" Target="http://127.0.0.1:8000/api/v1/deleteCorporat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Contracts" TargetMode="External"/><Relationship Id="rId2" Type="http://schemas.openxmlformats.org/officeDocument/2006/relationships/hyperlink" Target="http://127.0.0.1:8000/api/v1/Corporate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" TargetMode="External"/><Relationship Id="rId4" Type="http://schemas.openxmlformats.org/officeDocument/2006/relationships/hyperlink" Target="http://127.0.0.1:8000/api/v1/deleteCorporat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Contracts" TargetMode="External"/><Relationship Id="rId2" Type="http://schemas.openxmlformats.org/officeDocument/2006/relationships/hyperlink" Target="http://127.0.0.1:8000/api/v1/SubmarineCable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" TargetMode="External"/><Relationship Id="rId4" Type="http://schemas.openxmlformats.org/officeDocument/2006/relationships/hyperlink" Target="http://127.0.0.1:8000/api/v1/deleteContrac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PartiesByContract" TargetMode="External"/><Relationship Id="rId2" Type="http://schemas.openxmlformats.org/officeDocument/2006/relationships/hyperlink" Target="http://127.0.0.1:8000/api/v1/SubmarineCable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PartiesByContract" TargetMode="External"/><Relationship Id="rId4" Type="http://schemas.openxmlformats.org/officeDocument/2006/relationships/hyperlink" Target="http://127.0.0.1:8000/api/v1/deletePartiesByContra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CBPBankAccount" TargetMode="External"/><Relationship Id="rId2" Type="http://schemas.openxmlformats.org/officeDocument/2006/relationships/hyperlink" Target="http://127.0.0.1:8000/api/v1/PartiesByContract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CBPBankAccount" TargetMode="External"/><Relationship Id="rId4" Type="http://schemas.openxmlformats.org/officeDocument/2006/relationships/hyperlink" Target="http://127.0.0.1:8000/api/v1/deleteCBPBankAccou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1FA0E-F3EA-483F-A3C0-0185E3C0E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0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SuppliersByContract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http://127.0.0.1:8000/api/v1/SuppliersByContract/{urlCondition}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SuppliersByContract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000" strike="sngStrike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int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11" y="3568125"/>
            <a:ext cx="1127675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deleteSuppliersByContract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10" y="4122123"/>
            <a:ext cx="1127675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updateSuppliersByContract</a:t>
            </a:r>
            <a:endParaRPr lang="en-US" altLang="zh-TW" sz="1000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546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D3AE73-EE6A-45F3-8BE3-B71B6860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75966"/>
              </p:ext>
            </p:extLst>
          </p:nvPr>
        </p:nvGraphicFramePr>
        <p:xfrm>
          <a:off x="0" y="0"/>
          <a:ext cx="5182458" cy="1488509"/>
        </p:xfrm>
        <a:graphic>
          <a:graphicData uri="http://schemas.openxmlformats.org/drawingml/2006/table">
            <a:tbl>
              <a:tblPr/>
              <a:tblGrid>
                <a:gridCol w="497338">
                  <a:extLst>
                    <a:ext uri="{9D8B030D-6E8A-4147-A177-3AD203B41FA5}">
                      <a16:colId xmlns:a16="http://schemas.microsoft.com/office/drawing/2014/main" val="1052179769"/>
                    </a:ext>
                  </a:extLst>
                </a:gridCol>
                <a:gridCol w="1077187">
                  <a:extLst>
                    <a:ext uri="{9D8B030D-6E8A-4147-A177-3AD203B41FA5}">
                      <a16:colId xmlns:a16="http://schemas.microsoft.com/office/drawing/2014/main" val="2061168531"/>
                    </a:ext>
                  </a:extLst>
                </a:gridCol>
                <a:gridCol w="1376926">
                  <a:extLst>
                    <a:ext uri="{9D8B030D-6E8A-4147-A177-3AD203B41FA5}">
                      <a16:colId xmlns:a16="http://schemas.microsoft.com/office/drawing/2014/main" val="1274849632"/>
                    </a:ext>
                  </a:extLst>
                </a:gridCol>
                <a:gridCol w="908583">
                  <a:extLst>
                    <a:ext uri="{9D8B030D-6E8A-4147-A177-3AD203B41FA5}">
                      <a16:colId xmlns:a16="http://schemas.microsoft.com/office/drawing/2014/main" val="2464151708"/>
                    </a:ext>
                  </a:extLst>
                </a:gridCol>
                <a:gridCol w="1322424">
                  <a:extLst>
                    <a:ext uri="{9D8B030D-6E8A-4147-A177-3AD203B41FA5}">
                      <a16:colId xmlns:a16="http://schemas.microsoft.com/office/drawing/2014/main" val="4088027641"/>
                    </a:ext>
                  </a:extLst>
                </a:gridCol>
              </a:tblGrid>
              <a:tr h="19670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Suppliers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供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應商資料表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20735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8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供應商編號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SupplierID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1565"/>
                  </a:ext>
                </a:extLst>
              </a:tr>
              <a:tr h="12069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供應商名稱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SupplierName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8510"/>
                  </a:ext>
                </a:extLst>
              </a:tr>
              <a:tr h="12069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帳號名稱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BankAcctName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34745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銀行帳號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BankAcctNo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25080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國際銀行代碼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SWIFTCode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31531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國際銀行帳戶號碼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IBAN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22212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BankName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19930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銀行地址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BankAddress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varchar(512)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910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87B16C-7684-462D-960F-5006C30C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41867"/>
              </p:ext>
            </p:extLst>
          </p:nvPr>
        </p:nvGraphicFramePr>
        <p:xfrm>
          <a:off x="1" y="1496795"/>
          <a:ext cx="5182458" cy="1515962"/>
        </p:xfrm>
        <a:graphic>
          <a:graphicData uri="http://schemas.openxmlformats.org/drawingml/2006/table">
            <a:tbl>
              <a:tblPr/>
              <a:tblGrid>
                <a:gridCol w="361528">
                  <a:extLst>
                    <a:ext uri="{9D8B030D-6E8A-4147-A177-3AD203B41FA5}">
                      <a16:colId xmlns:a16="http://schemas.microsoft.com/office/drawing/2014/main" val="268023356"/>
                    </a:ext>
                  </a:extLst>
                </a:gridCol>
                <a:gridCol w="996453">
                  <a:extLst>
                    <a:ext uri="{9D8B030D-6E8A-4147-A177-3AD203B41FA5}">
                      <a16:colId xmlns:a16="http://schemas.microsoft.com/office/drawing/2014/main" val="2928294320"/>
                    </a:ext>
                  </a:extLst>
                </a:gridCol>
                <a:gridCol w="1252682">
                  <a:extLst>
                    <a:ext uri="{9D8B030D-6E8A-4147-A177-3AD203B41FA5}">
                      <a16:colId xmlns:a16="http://schemas.microsoft.com/office/drawing/2014/main" val="2787112828"/>
                    </a:ext>
                  </a:extLst>
                </a:gridCol>
                <a:gridCol w="1243192">
                  <a:extLst>
                    <a:ext uri="{9D8B030D-6E8A-4147-A177-3AD203B41FA5}">
                      <a16:colId xmlns:a16="http://schemas.microsoft.com/office/drawing/2014/main" val="2942833273"/>
                    </a:ext>
                  </a:extLst>
                </a:gridCol>
                <a:gridCol w="1328603">
                  <a:extLst>
                    <a:ext uri="{9D8B030D-6E8A-4147-A177-3AD203B41FA5}">
                      <a16:colId xmlns:a16="http://schemas.microsoft.com/office/drawing/2014/main" val="3843610911"/>
                    </a:ext>
                  </a:extLst>
                </a:gridCol>
              </a:tblGrid>
              <a:tr h="15696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Parties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會員資料表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1518"/>
                  </a:ext>
                </a:extLst>
              </a:tr>
              <a:tr h="15696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98044"/>
                  </a:ext>
                </a:extLst>
              </a:tr>
              <a:tr h="15696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會員編號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PartyID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909885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SubmarineCable</a:t>
                      </a:r>
                      <a:endParaRPr lang="en-US" sz="8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07685"/>
                  </a:ext>
                </a:extLst>
              </a:tr>
              <a:tr h="116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WorkTitle</a:t>
                      </a:r>
                      <a:endParaRPr lang="en-US" altLang="zh-TW" sz="8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8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35141"/>
                  </a:ext>
                </a:extLst>
              </a:tr>
              <a:tr h="1163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PartyName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90200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公司地址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varchar(512)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31123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聯繫窗口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Contact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23520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電子郵件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66163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Tel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177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26FBCD-6C3B-4495-8ACD-6AF280D6A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70144"/>
              </p:ext>
            </p:extLst>
          </p:nvPr>
        </p:nvGraphicFramePr>
        <p:xfrm>
          <a:off x="0" y="3021043"/>
          <a:ext cx="5182458" cy="1247721"/>
        </p:xfrm>
        <a:graphic>
          <a:graphicData uri="http://schemas.openxmlformats.org/drawingml/2006/table">
            <a:tbl>
              <a:tblPr/>
              <a:tblGrid>
                <a:gridCol w="723546">
                  <a:extLst>
                    <a:ext uri="{9D8B030D-6E8A-4147-A177-3AD203B41FA5}">
                      <a16:colId xmlns:a16="http://schemas.microsoft.com/office/drawing/2014/main" val="2945784840"/>
                    </a:ext>
                  </a:extLst>
                </a:gridCol>
                <a:gridCol w="1064606">
                  <a:extLst>
                    <a:ext uri="{9D8B030D-6E8A-4147-A177-3AD203B41FA5}">
                      <a16:colId xmlns:a16="http://schemas.microsoft.com/office/drawing/2014/main" val="3089772818"/>
                    </a:ext>
                  </a:extLst>
                </a:gridCol>
                <a:gridCol w="1319503">
                  <a:extLst>
                    <a:ext uri="{9D8B030D-6E8A-4147-A177-3AD203B41FA5}">
                      <a16:colId xmlns:a16="http://schemas.microsoft.com/office/drawing/2014/main" val="61455900"/>
                    </a:ext>
                  </a:extLst>
                </a:gridCol>
                <a:gridCol w="845259">
                  <a:extLst>
                    <a:ext uri="{9D8B030D-6E8A-4147-A177-3AD203B41FA5}">
                      <a16:colId xmlns:a16="http://schemas.microsoft.com/office/drawing/2014/main" val="2611190814"/>
                    </a:ext>
                  </a:extLst>
                </a:gridCol>
                <a:gridCol w="1229544">
                  <a:extLst>
                    <a:ext uri="{9D8B030D-6E8A-4147-A177-3AD203B41FA5}">
                      <a16:colId xmlns:a16="http://schemas.microsoft.com/office/drawing/2014/main" val="4224851401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Corporates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60201"/>
                  </a:ext>
                </a:extLst>
              </a:tr>
              <a:tr h="29522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408156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6194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7385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SubmarineCable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NCP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SJC2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4562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CreateDate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1975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2ADC519-910E-4F1B-9C28-B8E948BDD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67783"/>
              </p:ext>
            </p:extLst>
          </p:nvPr>
        </p:nvGraphicFramePr>
        <p:xfrm>
          <a:off x="0" y="4260298"/>
          <a:ext cx="5182459" cy="1319238"/>
        </p:xfrm>
        <a:graphic>
          <a:graphicData uri="http://schemas.openxmlformats.org/drawingml/2006/table">
            <a:tbl>
              <a:tblPr/>
              <a:tblGrid>
                <a:gridCol w="579261">
                  <a:extLst>
                    <a:ext uri="{9D8B030D-6E8A-4147-A177-3AD203B41FA5}">
                      <a16:colId xmlns:a16="http://schemas.microsoft.com/office/drawing/2014/main" val="89939713"/>
                    </a:ext>
                  </a:extLst>
                </a:gridCol>
                <a:gridCol w="1137502">
                  <a:extLst>
                    <a:ext uri="{9D8B030D-6E8A-4147-A177-3AD203B41FA5}">
                      <a16:colId xmlns:a16="http://schemas.microsoft.com/office/drawing/2014/main" val="2360865049"/>
                    </a:ext>
                  </a:extLst>
                </a:gridCol>
                <a:gridCol w="1264902">
                  <a:extLst>
                    <a:ext uri="{9D8B030D-6E8A-4147-A177-3AD203B41FA5}">
                      <a16:colId xmlns:a16="http://schemas.microsoft.com/office/drawing/2014/main" val="2481086986"/>
                    </a:ext>
                  </a:extLst>
                </a:gridCol>
                <a:gridCol w="971250">
                  <a:extLst>
                    <a:ext uri="{9D8B030D-6E8A-4147-A177-3AD203B41FA5}">
                      <a16:colId xmlns:a16="http://schemas.microsoft.com/office/drawing/2014/main" val="2646234848"/>
                    </a:ext>
                  </a:extLst>
                </a:gridCol>
                <a:gridCol w="1229544">
                  <a:extLst>
                    <a:ext uri="{9D8B030D-6E8A-4147-A177-3AD203B41FA5}">
                      <a16:colId xmlns:a16="http://schemas.microsoft.com/office/drawing/2014/main" val="2018977971"/>
                    </a:ext>
                  </a:extLst>
                </a:gridCol>
              </a:tblGrid>
              <a:tr h="14625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Contracts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16263"/>
                  </a:ext>
                </a:extLst>
              </a:tr>
              <a:tr h="14625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1381"/>
                  </a:ext>
                </a:extLst>
              </a:tr>
              <a:tr h="14625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5069"/>
                  </a:ext>
                </a:extLst>
              </a:tr>
              <a:tr h="14625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ContractName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0380"/>
                  </a:ext>
                </a:extLst>
              </a:tr>
              <a:tr h="14625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海纜代號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SubmarineCable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NCP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SJC2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0551"/>
                  </a:ext>
                </a:extLst>
              </a:tr>
              <a:tr h="3313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WorkTitle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Construction</a:t>
                      </a: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、</a:t>
                      </a: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Upgrade</a:t>
                      </a: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O&amp;M</a:t>
                      </a: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72067"/>
                  </a:ext>
                </a:extLst>
              </a:tr>
              <a:tr h="25662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CreateDate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3901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89DCC09-AAA5-4125-A6CE-E6C8B7CE3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63405"/>
              </p:ext>
            </p:extLst>
          </p:nvPr>
        </p:nvGraphicFramePr>
        <p:xfrm>
          <a:off x="6693309" y="0"/>
          <a:ext cx="5498693" cy="883782"/>
        </p:xfrm>
        <a:graphic>
          <a:graphicData uri="http://schemas.openxmlformats.org/drawingml/2006/table">
            <a:tbl>
              <a:tblPr/>
              <a:tblGrid>
                <a:gridCol w="527686">
                  <a:extLst>
                    <a:ext uri="{9D8B030D-6E8A-4147-A177-3AD203B41FA5}">
                      <a16:colId xmlns:a16="http://schemas.microsoft.com/office/drawing/2014/main" val="1052179769"/>
                    </a:ext>
                  </a:extLst>
                </a:gridCol>
                <a:gridCol w="1142917">
                  <a:extLst>
                    <a:ext uri="{9D8B030D-6E8A-4147-A177-3AD203B41FA5}">
                      <a16:colId xmlns:a16="http://schemas.microsoft.com/office/drawing/2014/main" val="2061168531"/>
                    </a:ext>
                  </a:extLst>
                </a:gridCol>
                <a:gridCol w="1460946">
                  <a:extLst>
                    <a:ext uri="{9D8B030D-6E8A-4147-A177-3AD203B41FA5}">
                      <a16:colId xmlns:a16="http://schemas.microsoft.com/office/drawing/2014/main" val="1274849632"/>
                    </a:ext>
                  </a:extLst>
                </a:gridCol>
                <a:gridCol w="964025">
                  <a:extLst>
                    <a:ext uri="{9D8B030D-6E8A-4147-A177-3AD203B41FA5}">
                      <a16:colId xmlns:a16="http://schemas.microsoft.com/office/drawing/2014/main" val="2464151708"/>
                    </a:ext>
                  </a:extLst>
                </a:gridCol>
                <a:gridCol w="1403119">
                  <a:extLst>
                    <a:ext uri="{9D8B030D-6E8A-4147-A177-3AD203B41FA5}">
                      <a16:colId xmlns:a16="http://schemas.microsoft.com/office/drawing/2014/main" val="4088027641"/>
                    </a:ext>
                  </a:extLst>
                </a:gridCol>
              </a:tblGrid>
              <a:tr h="18133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SubmarineCables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海纜代號資料表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20735"/>
                  </a:ext>
                </a:extLst>
              </a:tr>
              <a:tr h="17561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82832"/>
                  </a:ext>
                </a:extLst>
              </a:tr>
              <a:tr h="17561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</a:t>
                      </a:r>
                      <a:r>
                        <a:rPr kumimoji="0" lang="zh-TW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編號(ID)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CableID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8510"/>
                  </a:ext>
                </a:extLst>
              </a:tr>
              <a:tr h="17561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海纜名稱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CableName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varchar(64)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696888"/>
                  </a:ext>
                </a:extLst>
              </a:tr>
              <a:tr h="1756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摘要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6768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0FAF139-1496-44AE-8370-1FA2FD41B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49839"/>
              </p:ext>
            </p:extLst>
          </p:nvPr>
        </p:nvGraphicFramePr>
        <p:xfrm>
          <a:off x="6693308" y="883782"/>
          <a:ext cx="5498692" cy="883780"/>
        </p:xfrm>
        <a:graphic>
          <a:graphicData uri="http://schemas.openxmlformats.org/drawingml/2006/table">
            <a:tbl>
              <a:tblPr/>
              <a:tblGrid>
                <a:gridCol w="423666">
                  <a:extLst>
                    <a:ext uri="{9D8B030D-6E8A-4147-A177-3AD203B41FA5}">
                      <a16:colId xmlns:a16="http://schemas.microsoft.com/office/drawing/2014/main" val="2744801372"/>
                    </a:ext>
                  </a:extLst>
                </a:gridCol>
                <a:gridCol w="982446">
                  <a:extLst>
                    <a:ext uri="{9D8B030D-6E8A-4147-A177-3AD203B41FA5}">
                      <a16:colId xmlns:a16="http://schemas.microsoft.com/office/drawing/2014/main" val="3424198953"/>
                    </a:ext>
                  </a:extLst>
                </a:gridCol>
                <a:gridCol w="1583635">
                  <a:extLst>
                    <a:ext uri="{9D8B030D-6E8A-4147-A177-3AD203B41FA5}">
                      <a16:colId xmlns:a16="http://schemas.microsoft.com/office/drawing/2014/main" val="359563299"/>
                    </a:ext>
                  </a:extLst>
                </a:gridCol>
                <a:gridCol w="1186707">
                  <a:extLst>
                    <a:ext uri="{9D8B030D-6E8A-4147-A177-3AD203B41FA5}">
                      <a16:colId xmlns:a16="http://schemas.microsoft.com/office/drawing/2014/main" val="1188444522"/>
                    </a:ext>
                  </a:extLst>
                </a:gridCol>
                <a:gridCol w="1322238">
                  <a:extLst>
                    <a:ext uri="{9D8B030D-6E8A-4147-A177-3AD203B41FA5}">
                      <a16:colId xmlns:a16="http://schemas.microsoft.com/office/drawing/2014/main" val="1322774235"/>
                    </a:ext>
                  </a:extLst>
                </a:gridCol>
              </a:tblGrid>
              <a:tr h="220939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PartiesByContract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合約會員清單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53282"/>
                  </a:ext>
                </a:extLst>
              </a:tr>
              <a:tr h="22093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226653"/>
                  </a:ext>
                </a:extLst>
              </a:tr>
              <a:tr h="22096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合約代號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By Contracts</a:t>
                      </a:r>
                      <a:r>
                        <a:rPr lang="zh-TW" altLang="en-US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資料表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15413"/>
                  </a:ext>
                </a:extLst>
              </a:tr>
              <a:tr h="22093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會員名稱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PartyName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4084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C8398CE-809F-4807-BABB-344B34A0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28675"/>
              </p:ext>
            </p:extLst>
          </p:nvPr>
        </p:nvGraphicFramePr>
        <p:xfrm>
          <a:off x="6693306" y="1767562"/>
          <a:ext cx="5498693" cy="2005324"/>
        </p:xfrm>
        <a:graphic>
          <a:graphicData uri="http://schemas.openxmlformats.org/drawingml/2006/table">
            <a:tbl>
              <a:tblPr/>
              <a:tblGrid>
                <a:gridCol w="569517">
                  <a:extLst>
                    <a:ext uri="{9D8B030D-6E8A-4147-A177-3AD203B41FA5}">
                      <a16:colId xmlns:a16="http://schemas.microsoft.com/office/drawing/2014/main" val="1420032218"/>
                    </a:ext>
                  </a:extLst>
                </a:gridCol>
                <a:gridCol w="1189308">
                  <a:extLst>
                    <a:ext uri="{9D8B030D-6E8A-4147-A177-3AD203B41FA5}">
                      <a16:colId xmlns:a16="http://schemas.microsoft.com/office/drawing/2014/main" val="2506279808"/>
                    </a:ext>
                  </a:extLst>
                </a:gridCol>
                <a:gridCol w="1351292">
                  <a:extLst>
                    <a:ext uri="{9D8B030D-6E8A-4147-A177-3AD203B41FA5}">
                      <a16:colId xmlns:a16="http://schemas.microsoft.com/office/drawing/2014/main" val="3436083185"/>
                    </a:ext>
                  </a:extLst>
                </a:gridCol>
                <a:gridCol w="1147525">
                  <a:extLst>
                    <a:ext uri="{9D8B030D-6E8A-4147-A177-3AD203B41FA5}">
                      <a16:colId xmlns:a16="http://schemas.microsoft.com/office/drawing/2014/main" val="497658535"/>
                    </a:ext>
                  </a:extLst>
                </a:gridCol>
                <a:gridCol w="1241051">
                  <a:extLst>
                    <a:ext uri="{9D8B030D-6E8A-4147-A177-3AD203B41FA5}">
                      <a16:colId xmlns:a16="http://schemas.microsoft.com/office/drawing/2014/main" val="1859280303"/>
                    </a:ext>
                  </a:extLst>
                </a:gridCol>
              </a:tblGrid>
              <a:tr h="18957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CBPBankAccount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聯盟金融帳戶資料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12992"/>
                  </a:ext>
                </a:extLst>
              </a:tr>
              <a:tr h="18957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06960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19118"/>
                  </a:ext>
                </a:extLst>
              </a:tr>
              <a:tr h="21368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聯盟代號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varchar(64)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72659"/>
                  </a:ext>
                </a:extLst>
              </a:tr>
              <a:tr h="18957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帳號名稱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AcctName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4366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銀行帳號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AcctNo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87743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國際銀行代碼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SWIFTCode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30567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國際銀行帳戶號碼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IBAN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750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89729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銀行地址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varchar(512)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04600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C723B6D-1F6B-4CFB-9BD9-215E48E6A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16241"/>
              </p:ext>
            </p:extLst>
          </p:nvPr>
        </p:nvGraphicFramePr>
        <p:xfrm>
          <a:off x="6693307" y="3772886"/>
          <a:ext cx="5498693" cy="1008768"/>
        </p:xfrm>
        <a:graphic>
          <a:graphicData uri="http://schemas.openxmlformats.org/drawingml/2006/table">
            <a:tbl>
              <a:tblPr/>
              <a:tblGrid>
                <a:gridCol w="496778">
                  <a:extLst>
                    <a:ext uri="{9D8B030D-6E8A-4147-A177-3AD203B41FA5}">
                      <a16:colId xmlns:a16="http://schemas.microsoft.com/office/drawing/2014/main" val="3935188624"/>
                    </a:ext>
                  </a:extLst>
                </a:gridCol>
                <a:gridCol w="1197576">
                  <a:extLst>
                    <a:ext uri="{9D8B030D-6E8A-4147-A177-3AD203B41FA5}">
                      <a16:colId xmlns:a16="http://schemas.microsoft.com/office/drawing/2014/main" val="2097538221"/>
                    </a:ext>
                  </a:extLst>
                </a:gridCol>
                <a:gridCol w="1313479">
                  <a:extLst>
                    <a:ext uri="{9D8B030D-6E8A-4147-A177-3AD203B41FA5}">
                      <a16:colId xmlns:a16="http://schemas.microsoft.com/office/drawing/2014/main" val="920406255"/>
                    </a:ext>
                  </a:extLst>
                </a:gridCol>
                <a:gridCol w="1109138">
                  <a:extLst>
                    <a:ext uri="{9D8B030D-6E8A-4147-A177-3AD203B41FA5}">
                      <a16:colId xmlns:a16="http://schemas.microsoft.com/office/drawing/2014/main" val="1155235136"/>
                    </a:ext>
                  </a:extLst>
                </a:gridCol>
                <a:gridCol w="1381722">
                  <a:extLst>
                    <a:ext uri="{9D8B030D-6E8A-4147-A177-3AD203B41FA5}">
                      <a16:colId xmlns:a16="http://schemas.microsoft.com/office/drawing/2014/main" val="649335469"/>
                    </a:ext>
                  </a:extLst>
                </a:gridCol>
              </a:tblGrid>
              <a:tr h="25218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SuppliersByContract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合約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廠商清單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18969"/>
                  </a:ext>
                </a:extLst>
              </a:tr>
              <a:tr h="2521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699242"/>
                  </a:ext>
                </a:extLst>
              </a:tr>
              <a:tr h="2522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合約代號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ContractID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By Contracts</a:t>
                      </a:r>
                      <a:r>
                        <a:rPr lang="zh-TW" altLang="en-US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資料表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67814"/>
                  </a:ext>
                </a:extLst>
              </a:tr>
              <a:tr h="2521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供應商名稱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SupplierName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56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8B60E-4C32-479C-AA34-988B95F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838949-3698-499E-8289-0608505F6C38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http://127.0.0.1:8000/api/v1/Suppliers/{urlCondition}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SupplierName=供應商名稱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BankAcctName=帳號名稱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BankAcctNo=銀行帳號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SWIFTCode=國際銀行代碼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IBAN=國際銀行帳戶號碼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BankName=銀行名稱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28F597-52BA-4315-BFA4-9B490CCF09FE}"/>
              </a:ext>
            </a:extLst>
          </p:cNvPr>
          <p:cNvSpPr txBox="1"/>
          <p:nvPr/>
        </p:nvSpPr>
        <p:spPr>
          <a:xfrm>
            <a:off x="263312" y="2398574"/>
            <a:ext cx="1127675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http://127.0.0.1:8000/api/v1/Suppliers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strike="sngStrike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SupplierID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int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BankAcctName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BankAcctNo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SWIFTCode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IBAN: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BankAddress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2AA4F8-BD05-4901-9FD3-4C1820D477A7}"/>
              </a:ext>
            </a:extLst>
          </p:cNvPr>
          <p:cNvSpPr txBox="1"/>
          <p:nvPr/>
        </p:nvSpPr>
        <p:spPr>
          <a:xfrm>
            <a:off x="263311" y="4645343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deleteSuppliers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0494BD-B91F-4148-85D7-E8796893311E}"/>
              </a:ext>
            </a:extLst>
          </p:cNvPr>
          <p:cNvSpPr txBox="1"/>
          <p:nvPr/>
        </p:nvSpPr>
        <p:spPr>
          <a:xfrm>
            <a:off x="263309" y="5353229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updateSuppliers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613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Party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http://127.0.0.1:8000/api/v1/Parties/{urlCondition}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=海纜名稱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=海纜作業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=會員名稱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=會員地址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Contact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=聯繫方式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=電子信箱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Tel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=電話號碼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Parties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strike="sngStrike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PartyID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int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Address: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Contact: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Email: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Tel: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11" y="4645343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deleteParties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09" y="5353229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Parties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8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Corporates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http://127.0.0.1:8000/api/v1/Corporates/{urlCondition}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YYYYMMDD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=YYYYMMDD</a:t>
            </a:r>
            <a:endParaRPr lang="zh-TW" altLang="en-US" sz="10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Corporates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000" strike="sngStrike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CorpID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int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08" y="4029790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deleteCorporates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08" y="4737676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Corporates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9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http://127.0.0.1:8000/api/v1/Contracts/{urlCondition}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合約名稱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YYYYMMDD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=YYYYMMDD</a:t>
            </a:r>
            <a:endParaRPr lang="zh-TW" altLang="en-US" sz="10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Contracts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000" strike="sngStrike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int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datetime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08" y="418367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deleteContracts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08" y="4891564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Contracts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93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SubmarineCables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http://127.0.0.1:8000/api/v1/SubmarineCables/{urlCondition}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CableName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SubmarineCables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000" strike="sngStrike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CableID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int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CableName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"Note":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08" y="3875902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SubmarineCables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CableID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08" y="45837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SubmarineCables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CableID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62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PartiesByContract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http://127.0.0.1:8000/api/v1/PartiesByContract/{urlCondition}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PartiesByContract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000" strike="sngStrike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int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07" y="3722013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deletePartiesByContract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06" y="4429899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updatePartiesByContract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99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CBPBankAccount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http://127.0.0.1:8000/api/v1/CBPBankAccount/{urlCondition}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聯盟名稱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AcctName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帳號名稱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AcctNo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銀行帳號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SWIFTCode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國際銀行代碼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IBAN=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國際銀行帳戶號碼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銀行名稱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CBPBankAccount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000" strike="sngStrike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CorpID</a:t>
            </a:r>
            <a:r>
              <a:rPr lang="en-US" altLang="zh-TW" sz="1000" strike="sngStrike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int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AcctName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AcctNo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SWIFTCode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"IBAN":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"Name":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"Address":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12" y="449374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deleteCBPBankAccount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12" y="5199341"/>
            <a:ext cx="1127675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updateCBPBankAccount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1000" b="1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CorpID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852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2008</Words>
  <Application>Microsoft Office PowerPoint</Application>
  <PresentationFormat>寬螢幕</PresentationFormat>
  <Paragraphs>410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Times New Roman</vt:lpstr>
      <vt:lpstr>Office 佈景主題</vt:lpstr>
      <vt:lpstr>基本資料API</vt:lpstr>
      <vt:lpstr>PowerPoint 簡報</vt:lpstr>
      <vt:lpstr>Suppliers API</vt:lpstr>
      <vt:lpstr>Party API</vt:lpstr>
      <vt:lpstr>Corporates API</vt:lpstr>
      <vt:lpstr>Contracts API</vt:lpstr>
      <vt:lpstr>SubmarineCables API</vt:lpstr>
      <vt:lpstr>PartiesByContract API</vt:lpstr>
      <vt:lpstr>CBPBankAccount API</vt:lpstr>
      <vt:lpstr>SuppliersByContract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董宇哲</dc:creator>
  <cp:lastModifiedBy>董宇哲</cp:lastModifiedBy>
  <cp:revision>42</cp:revision>
  <dcterms:created xsi:type="dcterms:W3CDTF">2023-02-17T01:22:45Z</dcterms:created>
  <dcterms:modified xsi:type="dcterms:W3CDTF">2023-02-20T07:12:09Z</dcterms:modified>
</cp:coreProperties>
</file>