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>
      <p:cViewPr>
        <p:scale>
          <a:sx n="154" d="100"/>
          <a:sy n="154" d="100"/>
        </p:scale>
        <p:origin x="-23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433A7-F7BA-43E0-9E6B-02D7DC88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D0F5E-22FF-4B59-B539-F112AD3F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8431F-4B34-4F77-8875-768CF344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00575-47E5-4B00-B5D9-05B165FC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DEE59-545F-4DDC-BB97-773F87E8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1EE23-984B-442E-9CCE-A569172A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1D9A83-CAE9-45AE-BD66-D98E20B5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DC931-2FFF-4686-B909-5BFDB7FE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88E04-1E68-4D1E-A5E0-0A8CEF08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3937B-24A0-44DF-9D17-6F7DA2A8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0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0A1FFA-F941-46C8-9D46-C9C0AD18C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AF7F4-58FB-44B3-8C8F-DFDA202E7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F49D0-6FC5-41D8-9209-9A0359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821-B2A8-4945-8B5E-657DDEB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C5903-9A63-44DA-8196-56D18810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53FB7-5C45-4C74-99F8-A6DD6512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8263D-8278-4B40-82D9-37AB6FFC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4D445-2692-4E04-8BC9-36D5E075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00E54-51C3-4931-9632-2715A670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0BB6E-DA71-4D97-B639-A7B2200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EF3FC-B583-484F-A2E0-0BFEB69D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C94BF-79A6-4457-B4F9-011A597A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F0601E-C961-4799-B17F-D4905A5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5B306-9774-41E8-989B-6312A993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9ACB4-BE66-437C-9DE7-A6C2159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8C5E8-710F-4973-B0FB-B966000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5415F-C878-4030-8D47-B861F8D77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F08E2-CCF4-4C20-9E41-36EE3DA7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0C90D1-7A30-46A9-BD77-427F5346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DCCE1-2633-49CC-908B-C57FC12A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C1DE32-9AE0-43DD-AC9C-77C7AF94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0EF57-DBC1-4117-9F18-29444CB7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557BC9-B5A4-48A9-A067-D1BA1FB5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392EBB-6730-43E9-B603-42714D4E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D5B47A-1F81-40F2-83C9-69626DAE0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F26892-E0C1-4BF3-AE47-620EA349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E2FD16-D1D4-40B6-B270-A81D458C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D807F5-5DF9-4BAF-A34B-C34382F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11A996-E2B5-4A8B-87BD-031030A6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0E0CF-EECA-45E1-915E-431338B9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C43AAE-9F5E-4E50-BDAE-E3AA917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23EB2-887D-4E23-909A-A9FFC43F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660F44-D553-48C7-B9C6-12149273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DA428D-6A79-45F2-B870-29095FB3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3D0BE3-5ED4-4F11-888B-F2ED6C7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4D78C8-1563-4753-850F-E7F41B64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842F7-7938-4563-9FEE-8D41C278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A7C41-4C93-4483-A0DC-F50FE178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2A0CB9-F373-491C-B383-4A13AFA2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AB9BB7-8BEC-4F14-A9EE-8E4ECCC2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AD1EE-0BBB-4CBE-B60B-B2E4A508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67CD1-1A22-4B84-9B62-C8B13B33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2E7D1-53E7-4E56-B9FC-89D2590E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12F283-F3CC-44AC-9BAB-34E4E79F7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53F0A-D9AB-4CD1-B53C-257E5C89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619185-54CC-4A0D-8C16-9858BC1C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AD5118-9E8C-4B2D-975C-C3472C29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B4575-594A-4C52-B9B9-2C731FB2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D1EC28-4A90-4120-8430-7A9111DB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5FD64-E5E8-4893-816F-3C26AB87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DBF18-1C2C-4708-834B-359CDFE9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A8AE-B211-4D3C-B08D-BDBAA8CDBE7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CDD79-3C07-47D4-B724-89E9CBBD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8E495-294B-4A4F-A73E-F951CB168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/%7burlCondition%7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/%7burlCondition%7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AF865-4CE3-4B14-891A-A6D59DDE0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產製帳單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帳單明細檔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21E84-DB04-486D-854D-F6734D8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D2F526-52D7-4FB1-AABA-E0F97038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138"/>
            <a:ext cx="6884893" cy="17717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AA7CAB-54EB-436E-966D-CD8089EF1936}"/>
              </a:ext>
            </a:extLst>
          </p:cNvPr>
          <p:cNvSpPr txBox="1"/>
          <p:nvPr/>
        </p:nvSpPr>
        <p:spPr>
          <a:xfrm>
            <a:off x="838200" y="3560713"/>
            <a:ext cx="82105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http://127.0.0.1:8000/api/v1/getInvoiceMaster&amp;InvoiceDetail/{urlCondition}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21E84-DB04-486D-854D-F6734D8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D2F526-52D7-4FB1-AABA-E0F97038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138"/>
            <a:ext cx="6884893" cy="17717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AA7CAB-54EB-436E-966D-CD8089EF1936}"/>
              </a:ext>
            </a:extLst>
          </p:cNvPr>
          <p:cNvSpPr txBox="1"/>
          <p:nvPr/>
        </p:nvSpPr>
        <p:spPr>
          <a:xfrm>
            <a:off x="838200" y="3560713"/>
            <a:ext cx="82105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http://127.0.0.1:8000/api/v1/getInvoiceMaster&amp;InvoiceDetail/{urlCondition}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3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83</Words>
  <Application>Microsoft Macintosh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產製帳單&amp;帳單明細檔API</vt:lpstr>
      <vt:lpstr>合併</vt:lpstr>
      <vt:lpstr>合併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產製帳單&amp;帳單明細檔API</dc:title>
  <dc:creator>董宇哲</dc:creator>
  <cp:lastModifiedBy>董宇哲</cp:lastModifiedBy>
  <cp:revision>10</cp:revision>
  <dcterms:created xsi:type="dcterms:W3CDTF">2023-02-23T06:36:00Z</dcterms:created>
  <dcterms:modified xsi:type="dcterms:W3CDTF">2023-03-06T09:35:51Z</dcterms:modified>
</cp:coreProperties>
</file>