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57" r:id="rId6"/>
    <p:sldId id="263" r:id="rId7"/>
    <p:sldId id="261" r:id="rId8"/>
    <p:sldId id="262" r:id="rId9"/>
    <p:sldId id="260" r:id="rId10"/>
    <p:sldId id="267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/>
    <p:restoredTop sz="96405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C5C1-F7A1-8244-AAEF-1E972466537C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BBE9-BC84-424A-89FD-B9288AF44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974A-2183-B364-7084-B82F32CC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28020-3E42-2EBD-2292-0DC9574D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9C98C-C6A2-6BD1-C903-87A2D3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356AC-5DD6-0337-10ED-907822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C013D-D0DB-B820-964D-81EBB5C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6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7E85-43CB-C64C-B087-0B65FAC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19A1F-AFC1-F0E0-2C69-B1E1174D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A1602-E031-12DF-1F0E-DB82A15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42BF2-194E-3610-EDAD-585CBBD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B6894-56C8-67AC-8446-F7B9512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9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6B07F-F1A4-6875-73D8-AEED6622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91495-7488-A679-B6BE-BF18274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A5AA-FE56-7325-75FD-85378E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CF51-C182-7F58-110C-2031A7A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B411-8E77-20A7-6EA8-ECEF887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5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4C0F-4430-8182-526D-26BFF6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839F7-1023-ABA1-0C32-AAF4A734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9A38B-A984-6652-5E2A-3FDAB3E5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DD340-63FD-6D30-CBD4-2CC3ECA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702D0-E5C3-DE9F-32A8-4CA326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8CF0-1927-2EC1-0CEA-41D57054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4A0B3-B1AF-C4D4-5FDA-001781DF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E21AD-3071-FDEC-28E4-A3032D7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0A03B-2DF5-70B7-2B2E-CB0107D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B94A-6903-BC29-CE3D-38B2ABC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3104-A594-8DF0-5D16-BE68FA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017A7-17C9-EADB-B3BA-A74AEAF3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FBB81-892A-9371-10C3-E71A273B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0F541-E281-C853-3844-8FDE8B5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BF9-DE3D-ADE6-CD72-3AD5489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DB8E6-A349-BC5B-A6F0-041C51D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69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FDD46-1310-C1D5-32B2-7EACC39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5250B-C455-B396-A1BE-1C8D701B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7061-6A83-C8BE-69D0-8786F2F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64630-4288-13C3-D292-7EBCACE8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1D517B-DBA7-D312-0042-CBB3058E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3F86E0-0471-E7A4-7D56-4E8BA09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13C29D-D6CD-6F4F-757E-33C5192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9097D5-1DB0-BDBB-704A-01E947C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F17FD-AF19-4DBB-100F-B361DDC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E386-E983-AE59-357D-7C7D608F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C6F9-CCB4-61D2-7B9F-76B4BDD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0EDC5-03BC-7988-A820-91B034A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8EDC2-8032-A569-62FC-1ECC245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D5AA1-E781-E60D-720C-0C6468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07C38-7658-BA96-8D38-C04481B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E1206-687E-5E8F-20D9-43A5972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8219-64AD-C41B-0685-8F9ACD2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5A22D-AB35-B141-F1AD-694EADA4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3ADEF-0A06-5599-CCED-09F8953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58E7-A4BB-A2AB-F1D6-3769FF5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63E3F-8780-B6CB-762F-1BEC77F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1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29B-B126-9AC4-43BA-F70D957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64067-79E9-4FE1-AA72-591E34B1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BA138-3CF8-EFB1-B5E2-2E818C12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16EDE-AD27-534F-23BC-9BACF5A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B6A3F-3595-6FA7-C16E-6162A96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781A0-CCB7-1D28-650C-6429328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6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E6FDFF-B398-BC87-4BE9-11E4A5C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07555-384E-3164-061B-6CE2AB23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DA3A-6DAD-FF62-AEA3-D27F3FC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F45A-959C-8C4B-842D-3C960535203F}" type="datetimeFigureOut">
              <a:rPr kumimoji="1" lang="zh-TW" altLang="en-US" smtClean="0"/>
              <a:t>2023/2/3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DA479-2B03-01E6-15C6-11AC4B5B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E297-5FD2-040B-656A-DAF34E70B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InvoiceWKDeta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A33B-1D9D-FA0E-E115-C2402C3C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工作主檔</a:t>
            </a:r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、發票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工作明細檔</a:t>
            </a:r>
            <a:r>
              <a:rPr kumimoji="1" lang="en-US" altLang="zh-TW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sz="4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C43AB68-BAF0-4DBF-B3DC-457C3727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07" y="1589293"/>
            <a:ext cx="8623211" cy="39733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-2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C5DF0D-A15B-4515-8767-0CA10970DA1B}"/>
              </a:ext>
            </a:extLst>
          </p:cNvPr>
          <p:cNvSpPr/>
          <p:nvPr/>
        </p:nvSpPr>
        <p:spPr>
          <a:xfrm>
            <a:off x="2559050" y="2327275"/>
            <a:ext cx="1736725" cy="2159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7A302D-D5C5-4F1A-8FAA-2F428BDC7213}"/>
              </a:ext>
            </a:extLst>
          </p:cNvPr>
          <p:cNvSpPr/>
          <p:nvPr/>
        </p:nvSpPr>
        <p:spPr>
          <a:xfrm>
            <a:off x="2559050" y="2543175"/>
            <a:ext cx="1736725" cy="2159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362087-9FC7-4500-B742-A68AF6F443F1}"/>
              </a:ext>
            </a:extLst>
          </p:cNvPr>
          <p:cNvSpPr/>
          <p:nvPr/>
        </p:nvSpPr>
        <p:spPr>
          <a:xfrm>
            <a:off x="4359275" y="2327275"/>
            <a:ext cx="1647825" cy="2159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315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http://127.0.0.1:8000/api/v1/Suppliers/all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016125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SupplierID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2,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供應商名稱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077835" y="2701012"/>
            <a:ext cx="2313925" cy="2410345"/>
          </a:xfrm>
          <a:prstGeom prst="curvedConnector3">
            <a:avLst>
              <a:gd name="adj1" fmla="val 7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82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http://127.0.0.1:8000/api/v1/SubmarineCables/all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170034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"CableID": 1,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"CableName":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Note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筆記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585988" y="2793345"/>
            <a:ext cx="1805772" cy="23180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記帳段號下拉選單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7715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http://127.0.0.1:8000/api/v1/BillMilestone/SubmarineCable=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海纜名稱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&amp;</a:t>
            </a:r>
            <a:r>
              <a:rPr lang="en-US" altLang="zh-TW" sz="1200" u="sng" dirty="0" err="1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WorkTitle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海纜作業</a:t>
            </a:r>
            <a:endParaRPr lang="en-US" altLang="zh-TW" sz="1200" u="sng" dirty="0">
              <a:solidFill>
                <a:srgbClr val="0563C1"/>
              </a:solidFill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4046537" y="2012871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8956944" y="4731283"/>
            <a:ext cx="299108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BillMilestoneName1,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BillMilestoneName2,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8905281" y="4361951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8477250" y="5111357"/>
            <a:ext cx="479694" cy="3124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EFE211-FCB4-4002-880C-7C271C445BDA}"/>
              </a:ext>
            </a:extLst>
          </p:cNvPr>
          <p:cNvSpPr/>
          <p:nvPr/>
        </p:nvSpPr>
        <p:spPr>
          <a:xfrm>
            <a:off x="1917699" y="2158921"/>
            <a:ext cx="882651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AB03C-58B2-470F-8A5D-9243DB2AC022}"/>
              </a:ext>
            </a:extLst>
          </p:cNvPr>
          <p:cNvSpPr/>
          <p:nvPr/>
        </p:nvSpPr>
        <p:spPr>
          <a:xfrm>
            <a:off x="2923380" y="2155667"/>
            <a:ext cx="88265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61B31-1B80-483F-8DD1-E8F6E1F3F960}"/>
              </a:ext>
            </a:extLst>
          </p:cNvPr>
          <p:cNvSpPr/>
          <p:nvPr/>
        </p:nvSpPr>
        <p:spPr>
          <a:xfrm>
            <a:off x="6170611" y="5111356"/>
            <a:ext cx="592139" cy="17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6F3CC-9F22-4E36-98BE-9374E0412618}"/>
              </a:ext>
            </a:extLst>
          </p:cNvPr>
          <p:cNvSpPr/>
          <p:nvPr/>
        </p:nvSpPr>
        <p:spPr>
          <a:xfrm>
            <a:off x="7689850" y="5128222"/>
            <a:ext cx="59214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38BC0DC5-3307-4959-8B43-9D394251659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3009661" y="1654335"/>
            <a:ext cx="2806385" cy="41076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AB43664-B1C1-43E9-B81C-E32C499AE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2061" y="1404363"/>
            <a:ext cx="2826505" cy="4621214"/>
          </a:xfrm>
          <a:prstGeom prst="bentConnector3">
            <a:avLst>
              <a:gd name="adj1" fmla="val 639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54EB97A2-AEE9-4433-BCC4-F20E97DC0DEA}"/>
              </a:ext>
            </a:extLst>
          </p:cNvPr>
          <p:cNvCxnSpPr>
            <a:stCxn id="3" idx="2"/>
            <a:endCxn id="14" idx="1"/>
          </p:cNvCxnSpPr>
          <p:nvPr/>
        </p:nvCxnSpPr>
        <p:spPr>
          <a:xfrm rot="5400000">
            <a:off x="1165382" y="1755539"/>
            <a:ext cx="2952436" cy="3759200"/>
          </a:xfrm>
          <a:prstGeom prst="bentConnector4">
            <a:avLst>
              <a:gd name="adj1" fmla="val 46091"/>
              <a:gd name="adj2" fmla="val 1060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</a:t>
            </a:r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"CreateDate"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586145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35598" y="2225730"/>
            <a:ext cx="1307035" cy="4443491"/>
          </a:xfrm>
          <a:prstGeom prst="bentConnector4">
            <a:avLst>
              <a:gd name="adj1" fmla="val -17490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C43AB68-BAF0-4DBF-B3DC-457C3727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08" y="1589293"/>
            <a:ext cx="4902200" cy="22587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-1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447885" y="2208561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4033329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51693" y="307715"/>
            <a:ext cx="1278468" cy="6742103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5A5BDD-4547-9F87-3059-1AD29265BEE7}"/>
              </a:ext>
            </a:extLst>
          </p:cNvPr>
          <p:cNvSpPr txBox="1"/>
          <p:nvPr/>
        </p:nvSpPr>
        <p:spPr>
          <a:xfrm>
            <a:off x="6082136" y="1707790"/>
            <a:ext cx="31093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5.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PartyName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6.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InvoiceNo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11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12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  <a:endParaRPr lang="en-US" altLang="zh-TW" sz="1200" dirty="0">
              <a:solidFill>
                <a:srgbClr val="7030A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A6808-3E9B-4B26-F0AF-90F3DBDC888F}"/>
              </a:ext>
            </a:extLst>
          </p:cNvPr>
          <p:cNvSpPr/>
          <p:nvPr/>
        </p:nvSpPr>
        <p:spPr>
          <a:xfrm>
            <a:off x="1803210" y="1894765"/>
            <a:ext cx="4068953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78089-67C6-26FC-9A71-6D9FFBE62BEF}"/>
              </a:ext>
            </a:extLst>
          </p:cNvPr>
          <p:cNvSpPr/>
          <p:nvPr/>
        </p:nvSpPr>
        <p:spPr>
          <a:xfrm>
            <a:off x="6046513" y="1658700"/>
            <a:ext cx="3243727" cy="2559181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85633049-E86B-5275-24D8-9519FF97475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72163" y="2146300"/>
            <a:ext cx="174350" cy="79199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1808</Words>
  <Application>Microsoft Office PowerPoint</Application>
  <PresentationFormat>寬螢幕</PresentationFormat>
  <Paragraphs>150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BiauKai</vt:lpstr>
      <vt:lpstr>Arial</vt:lpstr>
      <vt:lpstr>Calibri</vt:lpstr>
      <vt:lpstr>Calibri Light</vt:lpstr>
      <vt:lpstr>Consolas</vt:lpstr>
      <vt:lpstr>Office 佈景主題</vt:lpstr>
      <vt:lpstr>發票工作主檔、發票工作明細檔API</vt:lpstr>
      <vt:lpstr>新增發票工作檔-供應商下拉選單</vt:lpstr>
      <vt:lpstr>新增發票工作檔-海纜名稱下拉選單</vt:lpstr>
      <vt:lpstr>新增發票工作檔-記帳段號下拉選單</vt:lpstr>
      <vt:lpstr>新增發票工作檔(1)</vt:lpstr>
      <vt:lpstr>新增發票工作檔(2)</vt:lpstr>
      <vt:lpstr>異動發票工作檔</vt:lpstr>
      <vt:lpstr>更動發票工作檔狀態</vt:lpstr>
      <vt:lpstr>發票工作主檔查詢-1</vt:lpstr>
      <vt:lpstr>發票工作主檔查詢-2</vt:lpstr>
      <vt:lpstr>刪除發票工作檔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發票工作主檔、發票工作明細檔API</dc:title>
  <dc:creator>董宇哲</dc:creator>
  <cp:lastModifiedBy>董宇哲</cp:lastModifiedBy>
  <cp:revision>20</cp:revision>
  <dcterms:created xsi:type="dcterms:W3CDTF">2023-01-17T01:05:49Z</dcterms:created>
  <dcterms:modified xsi:type="dcterms:W3CDTF">2023-02-03T10:08:55Z</dcterms:modified>
</cp:coreProperties>
</file>