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3C52C-ACD5-7257-4EA6-7B2020846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2820AB-2803-2D86-93A4-C6187F556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C77874-B586-E78E-7322-F539A5EB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85C1-D75D-3347-9BC7-19294652A4A6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6F1384-75D6-2021-53AB-5B8982BF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4E3CD0-8355-A911-691B-84EC1A70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BCA88-1790-F84B-AD3F-A59129A699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932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3437B-2CA9-6C81-4A06-4062094D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958325-F9D9-F030-1F4C-21393EA67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67CDF8-A2FE-BD47-F0B7-834928F5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85C1-D75D-3347-9BC7-19294652A4A6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D23759-12EA-B48F-B40C-46780493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AFA614-27AD-3739-D055-A7073AC8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BCA88-1790-F84B-AD3F-A59129A699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199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C4321EA-B0E4-9397-CCD3-0B066E248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B7C700-A173-3F60-87AF-19971A068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7267D5-73B7-2D72-718D-2390BA22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85C1-D75D-3347-9BC7-19294652A4A6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E699A0-27A8-CAA3-3DEC-DFF0D086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E732AC-B829-5F20-90FC-6825D4AE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BCA88-1790-F84B-AD3F-A59129A699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437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C2E79-E7F5-DE8D-8023-21A164BF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B1AB28-9771-DF07-F220-3C7FDEAB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79BFCA-0BAF-9F9C-81E1-D76C46C9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85C1-D75D-3347-9BC7-19294652A4A6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1E8492-3C8B-EF1A-340A-22D0E123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A3200C-77FE-A9C3-CDF6-F0143844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BCA88-1790-F84B-AD3F-A59129A699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917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13CBDA-476D-A2E7-4FE1-AA23202A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326E47-21AB-A317-54C8-74F0C9417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F4641F-18E1-DE8E-1B97-67C088E1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85C1-D75D-3347-9BC7-19294652A4A6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51B1C0-1195-60F9-03A2-40C5AAA6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EF5DBA-4FF7-637E-91A2-552A9F1B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BCA88-1790-F84B-AD3F-A59129A699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860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64F38-6CF1-DE6A-0E5F-A8B6F34C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13A3C4-5D71-7207-6499-05EEA7C6E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01CE1A-9EC6-9EEE-14AC-72CDD36C8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72BA54-6BF8-9FF3-3369-A4D38701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85C1-D75D-3347-9BC7-19294652A4A6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67B37D-3D3C-FD7D-D3AF-6C4230F7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0D45B2-A7AF-004A-9870-A62F58F6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BCA88-1790-F84B-AD3F-A59129A699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900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3D5DE-62AE-CC1F-4E43-1D06D176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19DC88-E5BE-4EB8-10CA-D33AD0C26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DFBF5C-077A-C011-BF6B-1036E59F3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C8F9FFD-2FE1-CC3B-6107-2CF094981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DDA30D0-E370-D759-9469-167F599A8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4D1B2F9-C76D-730C-3163-D5DFAA09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85C1-D75D-3347-9BC7-19294652A4A6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C2E63B5-7B5D-CFDC-625A-F1CC8079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257886A-F170-898F-A449-A3E23B50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BCA88-1790-F84B-AD3F-A59129A699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206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FB28F-E64A-14D2-0842-F2B323F7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22E912F-C54B-1B33-12FA-CB43D9DC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85C1-D75D-3347-9BC7-19294652A4A6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CD58B9-D69F-F176-CFF9-23182C69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42A2634-A8A7-22D6-D431-09273130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BCA88-1790-F84B-AD3F-A59129A699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216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F1C57E-5A37-2666-71C1-EC0133F7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85C1-D75D-3347-9BC7-19294652A4A6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2EF46C6-058B-728F-F386-E5A7F173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5607A1-27EF-81E9-58F9-40E79435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BCA88-1790-F84B-AD3F-A59129A699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243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E9419E-1185-CDA7-C778-673A590C9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F387E8-9E5F-30FF-7415-7F0F8B537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2A85D3-A511-84A9-7AE6-D658C9208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57E2E1-67DF-8D0D-FAF2-0CDF2960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85C1-D75D-3347-9BC7-19294652A4A6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96CA33-6193-E51F-FEC8-ED7E5E28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B24BEB-557B-152C-58C4-06EABC25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BCA88-1790-F84B-AD3F-A59129A699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071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829B4-3B17-713D-6F8D-ACF11D01D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6C32FD6-6069-AFE2-4F54-CA6C1AA3F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C3FE22-4477-201F-E855-1E64B9AED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B45EC6-62EB-8A80-8B66-9BF06FA5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85C1-D75D-3347-9BC7-19294652A4A6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DA784E-EA4C-A823-49DF-5B77A5F5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6DD3D6-C6D3-0600-B43E-F5A87DC4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BCA88-1790-F84B-AD3F-A59129A699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082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23C30A4-7CF6-3BD9-BF1D-90B9CDB0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CD16B3-F11D-C9E5-F55A-55A38E638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416DE8-FFB1-9DA8-F989-FE9B3E04E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285C1-D75D-3347-9BC7-19294652A4A6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5D4296-7D10-A943-2642-41A70128F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E12D75-AB43-3696-9E9D-B360CEFDC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BCA88-1790-F84B-AD3F-A59129A699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088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388FE-4560-CA19-08A6-82C539F8C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000" dirty="0"/>
              <a:t>發票工作主檔</a:t>
            </a:r>
            <a:r>
              <a:rPr kumimoji="1" lang="en-US" altLang="zh-TW" sz="4000" dirty="0"/>
              <a:t>&amp;</a:t>
            </a:r>
            <a:r>
              <a:rPr kumimoji="1" lang="zh-TW" altLang="en-US" sz="4000" dirty="0"/>
              <a:t>發票工作明細檔</a:t>
            </a:r>
            <a:r>
              <a:rPr kumimoji="1" lang="en-US" altLang="zh-TW" sz="4000" dirty="0"/>
              <a:t>bugs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7360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0A1FF-6B5B-16E5-33EE-8D0266BC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526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</Words>
  <Application>Microsoft Macintosh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發票工作主檔&amp;發票工作明細檔bugs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發票工作主檔&amp;發票工作明細檔bugs</dc:title>
  <dc:creator>董宇哲</dc:creator>
  <cp:lastModifiedBy>董宇哲</cp:lastModifiedBy>
  <cp:revision>1</cp:revision>
  <dcterms:created xsi:type="dcterms:W3CDTF">2023-01-19T09:41:41Z</dcterms:created>
  <dcterms:modified xsi:type="dcterms:W3CDTF">2023-01-19T10:02:11Z</dcterms:modified>
</cp:coreProperties>
</file>