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94660"/>
  </p:normalViewPr>
  <p:slideViewPr>
    <p:cSldViewPr snapToGrid="0">
      <p:cViewPr>
        <p:scale>
          <a:sx n="120" d="100"/>
          <a:sy n="120" d="100"/>
        </p:scale>
        <p:origin x="79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AFB0E-63A6-4D8D-9D8A-3488FA512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90BDD1-246E-4D92-B263-81BBE92DF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177558-4D36-4695-8100-E4277210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9C6-D686-4A06-A459-BC8128A5B77B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3E7509-27B7-4279-93D8-3F580D49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C4DE0F-2ED9-4924-BD99-23A0F454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C891-38E0-475A-B9AC-70C06526C7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40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912B79-5065-4177-A809-9A65D71B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ECECB5-EBD3-4504-A078-83813AA5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FCC41D-225C-453F-9B9B-DC2DF937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9C6-D686-4A06-A459-BC8128A5B77B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9DDB36-E37E-4CE2-B3EE-9CD82EA0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2FAEFD-F580-4326-BEC2-BDD30527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C891-38E0-475A-B9AC-70C06526C7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08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7B30F4-DA4D-4529-B8E1-E9C38DC6D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24CECD-4EA2-44E3-A68B-4B460E98E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699BB8-4671-4498-BE33-A2012D76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9C6-D686-4A06-A459-BC8128A5B77B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40EE53-41A4-421B-92ED-62E325DF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744E50-43CF-4774-A0D6-60874F4A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C891-38E0-475A-B9AC-70C06526C7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34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C927B-C7F1-4DA0-B926-C6721309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C28FF4-E049-494D-8CC7-18753C03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892535-779A-4682-BF5A-0C992186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9C6-D686-4A06-A459-BC8128A5B77B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66D46D-805D-4965-914B-61C3E6F6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E59AE4-DE46-4447-A24A-425B0A55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C891-38E0-475A-B9AC-70C06526C7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55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1C839-8588-4F6B-B642-D4ADD970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380FC7-D9E7-4F61-8719-3D8874D95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A391D7-3520-4B97-93A9-6CE76DEC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9C6-D686-4A06-A459-BC8128A5B77B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08FC64-794D-4F49-A786-82F1F944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C488A7-B55E-4615-B2CA-6E7C369A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C891-38E0-475A-B9AC-70C06526C7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04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745B9-B4EC-429C-AA64-4117640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FDE1BD-D198-4B1C-BC7B-1EB6CF2D1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B451D1-735E-46C2-A966-287B2C27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ADE239-DE2F-409D-AFDA-ACB0762B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9C6-D686-4A06-A459-BC8128A5B77B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C093E5-D68D-4718-8ABA-936D6A10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41FFD6-24AC-45D3-A884-1F6059DD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C891-38E0-475A-B9AC-70C06526C7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7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104CC-D543-4475-8705-F9C4D833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3A77AA-D24A-47D1-9FD3-0E87982F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895474-1DB3-4D46-8DC8-1629EA800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CBA96D6-4D76-4252-9DC9-623916D1A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B9EBE5A-D6B7-4A6E-B231-B96B82116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A59156-28B4-4FB6-A56C-2E160B8F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9C6-D686-4A06-A459-BC8128A5B77B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C11DFB5-2943-4D98-9594-49BC3A08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BDA6CF-1FFE-4736-B9BF-2A3AB74F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C891-38E0-475A-B9AC-70C06526C7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85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FD421-8015-47CF-B965-019F860E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35C4CD-F835-400E-9F98-739E5E13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9C6-D686-4A06-A459-BC8128A5B77B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65CF62-148B-4CDB-8574-A66AFC7F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C5DD14-C301-4E00-8191-00CEE8B0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C891-38E0-475A-B9AC-70C06526C7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9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5A3DF0-DCC3-408A-A87B-B005A855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9C6-D686-4A06-A459-BC8128A5B77B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1900A9-D896-4BBA-AE28-B8550984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B932EF-62D3-4D25-8C6B-D7E3869E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C891-38E0-475A-B9AC-70C06526C7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3F34DE-863E-48A8-9652-49197C2A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4C539-1EB3-45F3-9048-674FB8614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F10348-69C3-4941-8572-EE2D53B3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108D94-E03E-4B4B-8176-5007E9A8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9C6-D686-4A06-A459-BC8128A5B77B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3A7FE3-4A80-4A4D-82FF-78DE746F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F7B75C-7F82-4486-AF04-C17E5633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C891-38E0-475A-B9AC-70C06526C7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7C360-2779-4C5A-B145-6138EF8C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404A1E-9B98-478E-B4FC-70A90CA4B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8187EE-78C2-4F00-88AC-C6AD0ADC0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D62E94-07EC-4C81-A92D-44D7ED71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9C6-D686-4A06-A459-BC8128A5B77B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CC2352-F1D9-49F4-BD4B-AD95E4C4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66CBF1-31A1-4291-AC5F-B53DDE05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C891-38E0-475A-B9AC-70C06526C7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4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65AF2D0-FBBD-418E-8E55-5B15B4A1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A7820D-670F-456C-AB09-C5C0690D5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DB3D38-72B6-428E-BA36-F375545E1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F9C6-D686-4A06-A459-BC8128A5B77B}" type="datetimeFigureOut">
              <a:rPr lang="zh-TW" altLang="en-US" smtClean="0"/>
              <a:t>2023/1/30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E32446-0C2D-4222-A576-C93784058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654E3-7946-47DA-97EF-5F3A3D5EA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C891-38E0-475A-B9AC-70C06526C7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91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ppliers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bmarineCables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FB5678-44D7-4E0D-AB1D-57D99116D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  <a:ea typeface="標楷體" panose="03000509000000000000" pitchFamily="65" charset="-120"/>
              </a:rPr>
              <a:t>發票工作管理</a:t>
            </a:r>
            <a:r>
              <a:rPr lang="zh-TW" altLang="en-US" sz="4000" dirty="0">
                <a:highlight>
                  <a:srgbClr val="FFFF00"/>
                </a:highlight>
                <a:latin typeface="Consolas" panose="020B0609020204030204" pitchFamily="49" charset="0"/>
                <a:ea typeface="標楷體" panose="03000509000000000000" pitchFamily="65" charset="-120"/>
              </a:rPr>
              <a:t>下拉選單</a:t>
            </a:r>
            <a:r>
              <a:rPr lang="en-US" altLang="zh-TW" sz="4000" dirty="0">
                <a:latin typeface="Consolas" panose="020B0609020204030204" pitchFamily="49" charset="0"/>
                <a:ea typeface="標楷體" panose="03000509000000000000" pitchFamily="65" charset="-120"/>
              </a:rPr>
              <a:t>API</a:t>
            </a:r>
            <a:endParaRPr lang="zh-TW" altLang="en-US" sz="4000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665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-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供應商下拉選單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500188"/>
            <a:ext cx="5502635" cy="309523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762000" y="4880524"/>
            <a:ext cx="4315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GET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http://127.0.0.1:8000/api/v1/Suppliers/all</a:t>
            </a:r>
            <a:endParaRPr lang="en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42116-8D9A-AF7F-5989-A73CEACC60E5}"/>
              </a:ext>
            </a:extLst>
          </p:cNvPr>
          <p:cNvSpPr/>
          <p:nvPr/>
        </p:nvSpPr>
        <p:spPr>
          <a:xfrm>
            <a:off x="1889125" y="2016125"/>
            <a:ext cx="949325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27BEBD-F698-88B0-5F8C-50E6FC98A622}"/>
              </a:ext>
            </a:extLst>
          </p:cNvPr>
          <p:cNvSpPr txBox="1"/>
          <p:nvPr/>
        </p:nvSpPr>
        <p:spPr>
          <a:xfrm>
            <a:off x="7391760" y="1823849"/>
            <a:ext cx="299108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[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"</a:t>
            </a:r>
            <a:r>
              <a:rPr lang="en" altLang="zh-TW" sz="12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SupplierID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2,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"</a:t>
            </a:r>
            <a:r>
              <a:rPr lang="en" altLang="zh-TW" sz="12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SupplierName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供應商名稱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  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]</a:t>
            </a:r>
            <a:endParaRPr lang="zh-TW" altLang="en-US" sz="12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F352FF-C589-4E4B-29F0-E335DFCF9638}"/>
              </a:ext>
            </a:extLst>
          </p:cNvPr>
          <p:cNvSpPr txBox="1"/>
          <p:nvPr/>
        </p:nvSpPr>
        <p:spPr>
          <a:xfrm>
            <a:off x="7391760" y="1411306"/>
            <a:ext cx="123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CFF927-987C-5A87-1314-D6B75F65FFB9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5077835" y="2701012"/>
            <a:ext cx="2313925" cy="2410345"/>
          </a:xfrm>
          <a:prstGeom prst="curvedConnector3">
            <a:avLst>
              <a:gd name="adj1" fmla="val 711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6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-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海纜名稱下拉選單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500188"/>
            <a:ext cx="5502635" cy="309523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762000" y="4880524"/>
            <a:ext cx="4823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GET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http://127.0.0.1:8000/api/v1/SubmarineCables/all</a:t>
            </a:r>
            <a:endParaRPr lang="en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42116-8D9A-AF7F-5989-A73CEACC60E5}"/>
              </a:ext>
            </a:extLst>
          </p:cNvPr>
          <p:cNvSpPr/>
          <p:nvPr/>
        </p:nvSpPr>
        <p:spPr>
          <a:xfrm>
            <a:off x="1889125" y="2170034"/>
            <a:ext cx="949325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27BEBD-F698-88B0-5F8C-50E6FC98A622}"/>
              </a:ext>
            </a:extLst>
          </p:cNvPr>
          <p:cNvSpPr txBox="1"/>
          <p:nvPr/>
        </p:nvSpPr>
        <p:spPr>
          <a:xfrm>
            <a:off x="7391760" y="1823849"/>
            <a:ext cx="299108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[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"CableID": 1,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"CableName": "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海纜名稱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Note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筆記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]</a:t>
            </a:r>
            <a:endParaRPr lang="zh-TW" altLang="en-US" sz="12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F352FF-C589-4E4B-29F0-E335DFCF9638}"/>
              </a:ext>
            </a:extLst>
          </p:cNvPr>
          <p:cNvSpPr txBox="1"/>
          <p:nvPr/>
        </p:nvSpPr>
        <p:spPr>
          <a:xfrm>
            <a:off x="7391760" y="1411306"/>
            <a:ext cx="123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CFF927-987C-5A87-1314-D6B75F65FFB9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5585988" y="2793345"/>
            <a:ext cx="1805772" cy="23180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2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-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記帳段號下拉選單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500188"/>
            <a:ext cx="5502635" cy="309523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762000" y="4880524"/>
            <a:ext cx="77152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GET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200" u="sng" dirty="0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http://127.0.0.1:8000/api/v1/BillMilestone/SubmarineCable=</a:t>
            </a:r>
            <a:r>
              <a:rPr lang="zh-TW" altLang="en-US" sz="1200" u="sng" dirty="0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海纜名稱</a:t>
            </a:r>
            <a:r>
              <a:rPr lang="en-US" altLang="zh-TW" sz="1200" u="sng" dirty="0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&amp;</a:t>
            </a:r>
            <a:r>
              <a:rPr lang="en-US" altLang="zh-TW" sz="1200" u="sng" dirty="0" err="1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WorkTitle</a:t>
            </a:r>
            <a:r>
              <a:rPr lang="en-US" altLang="zh-TW" sz="1200" u="sng" dirty="0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=</a:t>
            </a:r>
            <a:r>
              <a:rPr lang="zh-TW" altLang="en-US" sz="1200" u="sng" dirty="0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海纜作業</a:t>
            </a:r>
            <a:endParaRPr lang="en-US" altLang="zh-TW" sz="1200" u="sng" dirty="0">
              <a:solidFill>
                <a:srgbClr val="0563C1"/>
              </a:solidFill>
              <a:latin typeface="Consolas" panose="020B0609020204030204" pitchFamily="49" charset="0"/>
              <a:ea typeface="標楷體" panose="03000509000000000000" pitchFamily="65" charset="-120"/>
              <a:cs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42116-8D9A-AF7F-5989-A73CEACC60E5}"/>
              </a:ext>
            </a:extLst>
          </p:cNvPr>
          <p:cNvSpPr/>
          <p:nvPr/>
        </p:nvSpPr>
        <p:spPr>
          <a:xfrm>
            <a:off x="4046537" y="2012871"/>
            <a:ext cx="949325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27BEBD-F698-88B0-5F8C-50E6FC98A622}"/>
              </a:ext>
            </a:extLst>
          </p:cNvPr>
          <p:cNvSpPr txBox="1"/>
          <p:nvPr/>
        </p:nvSpPr>
        <p:spPr>
          <a:xfrm>
            <a:off x="8956944" y="4731283"/>
            <a:ext cx="299108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[</a:t>
            </a:r>
          </a:p>
          <a:p>
            <a:r>
              <a:rPr lang="zh-TW" altLang="en-US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BillMilestoneName1,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BillMilestoneName2,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.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.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.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]</a:t>
            </a:r>
            <a:endParaRPr lang="zh-TW" altLang="en-US" sz="12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F352FF-C589-4E4B-29F0-E335DFCF9638}"/>
              </a:ext>
            </a:extLst>
          </p:cNvPr>
          <p:cNvSpPr txBox="1"/>
          <p:nvPr/>
        </p:nvSpPr>
        <p:spPr>
          <a:xfrm>
            <a:off x="8905281" y="4361951"/>
            <a:ext cx="123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CFF927-987C-5A87-1314-D6B75F65FFB9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8477250" y="5111357"/>
            <a:ext cx="479694" cy="3124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DEFE211-FCB4-4002-880C-7C271C445BDA}"/>
              </a:ext>
            </a:extLst>
          </p:cNvPr>
          <p:cNvSpPr/>
          <p:nvPr/>
        </p:nvSpPr>
        <p:spPr>
          <a:xfrm>
            <a:off x="1917699" y="2158921"/>
            <a:ext cx="882651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EAB03C-58B2-470F-8A5D-9243DB2AC022}"/>
              </a:ext>
            </a:extLst>
          </p:cNvPr>
          <p:cNvSpPr/>
          <p:nvPr/>
        </p:nvSpPr>
        <p:spPr>
          <a:xfrm>
            <a:off x="2923380" y="2155667"/>
            <a:ext cx="882652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F61B31-1B80-483F-8DD1-E8F6E1F3F960}"/>
              </a:ext>
            </a:extLst>
          </p:cNvPr>
          <p:cNvSpPr/>
          <p:nvPr/>
        </p:nvSpPr>
        <p:spPr>
          <a:xfrm>
            <a:off x="6170611" y="5111356"/>
            <a:ext cx="592139" cy="17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46F3CC-9F22-4E36-98BE-9374E0412618}"/>
              </a:ext>
            </a:extLst>
          </p:cNvPr>
          <p:cNvSpPr/>
          <p:nvPr/>
        </p:nvSpPr>
        <p:spPr>
          <a:xfrm>
            <a:off x="7689850" y="5128222"/>
            <a:ext cx="592140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38BC0DC5-3307-4959-8B43-9D394251659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rot="16200000" flipH="1">
            <a:off x="3009661" y="1654335"/>
            <a:ext cx="2806385" cy="410765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AB43664-B1C1-43E9-B81C-E32C499AE9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2061" y="1404363"/>
            <a:ext cx="2826505" cy="4621214"/>
          </a:xfrm>
          <a:prstGeom prst="bentConnector3">
            <a:avLst>
              <a:gd name="adj1" fmla="val 639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54EB97A2-AEE9-4433-BCC4-F20E97DC0DEA}"/>
              </a:ext>
            </a:extLst>
          </p:cNvPr>
          <p:cNvCxnSpPr>
            <a:stCxn id="3" idx="2"/>
            <a:endCxn id="14" idx="1"/>
          </p:cNvCxnSpPr>
          <p:nvPr/>
        </p:nvCxnSpPr>
        <p:spPr>
          <a:xfrm rot="5400000">
            <a:off x="1165382" y="1755539"/>
            <a:ext cx="2952436" cy="3759200"/>
          </a:xfrm>
          <a:prstGeom prst="bentConnector4">
            <a:avLst>
              <a:gd name="adj1" fmla="val 46091"/>
              <a:gd name="adj2" fmla="val 1060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0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175</Words>
  <Application>Microsoft Office PowerPoint</Application>
  <PresentationFormat>寬螢幕</PresentationFormat>
  <Paragraphs>39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佈景主題</vt:lpstr>
      <vt:lpstr>發票工作管理下拉選單API</vt:lpstr>
      <vt:lpstr>新增發票工作檔-供應商下拉選單</vt:lpstr>
      <vt:lpstr>新增發票工作檔-海纜名稱下拉選單</vt:lpstr>
      <vt:lpstr>新增發票工作檔-記帳段號下拉選單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發票工作管理下拉選單API</dc:title>
  <dc:creator>董宇哲</dc:creator>
  <cp:lastModifiedBy>董宇哲</cp:lastModifiedBy>
  <cp:revision>5</cp:revision>
  <dcterms:created xsi:type="dcterms:W3CDTF">2023-01-30T03:45:03Z</dcterms:created>
  <dcterms:modified xsi:type="dcterms:W3CDTF">2023-01-30T07:48:04Z</dcterms:modified>
</cp:coreProperties>
</file>