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A8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 autoAdjust="0"/>
    <p:restoredTop sz="94660"/>
  </p:normalViewPr>
  <p:slideViewPr>
    <p:cSldViewPr snapToGrid="0">
      <p:cViewPr>
        <p:scale>
          <a:sx n="33" d="100"/>
          <a:sy n="33" d="100"/>
        </p:scale>
        <p:origin x="1650" y="-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0596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0CC7DF-02B8-4997-44EE-68057F3B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5213"/>
              </p:ext>
            </p:extLst>
          </p:nvPr>
        </p:nvGraphicFramePr>
        <p:xfrm>
          <a:off x="6157667" y="26805019"/>
          <a:ext cx="24449367" cy="8368797"/>
        </p:xfrm>
        <a:graphic>
          <a:graphicData uri="http://schemas.openxmlformats.org/drawingml/2006/table">
            <a:tbl>
              <a:tblPr/>
              <a:tblGrid>
                <a:gridCol w="195835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5999752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918123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461205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5961081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3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000"/>
                        <a:t>攤分前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攤分比率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6D969C1-22BF-A6B0-9FDC-E01DD7F975E8}"/>
              </a:ext>
            </a:extLst>
          </p:cNvPr>
          <p:cNvSpPr/>
          <p:nvPr/>
        </p:nvSpPr>
        <p:spPr>
          <a:xfrm>
            <a:off x="8885334" y="12385964"/>
            <a:ext cx="20584335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C865D-C0A0-33EF-F654-164A30A45259}"/>
              </a:ext>
            </a:extLst>
          </p:cNvPr>
          <p:cNvSpPr/>
          <p:nvPr/>
        </p:nvSpPr>
        <p:spPr>
          <a:xfrm>
            <a:off x="7921618" y="19347873"/>
            <a:ext cx="21548051" cy="290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66C6B009-18B0-20E7-16C6-B6044D1F05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2854" y="13622482"/>
            <a:ext cx="922480" cy="7180118"/>
          </a:xfrm>
          <a:prstGeom prst="bentConnector3">
            <a:avLst>
              <a:gd name="adj1" fmla="val 223905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30391DC-35C9-B045-A56E-32BE71313AEC}"/>
              </a:ext>
            </a:extLst>
          </p:cNvPr>
          <p:cNvSpPr/>
          <p:nvPr/>
        </p:nvSpPr>
        <p:spPr>
          <a:xfrm>
            <a:off x="7921618" y="22257327"/>
            <a:ext cx="21548051" cy="76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62D0DB73-0CA5-606F-DEB5-3572613E7DA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29469669" y="20802600"/>
            <a:ext cx="12700" cy="183554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E8A17E-1EE5-C319-5F62-11FC47FEE468}"/>
              </a:ext>
            </a:extLst>
          </p:cNvPr>
          <p:cNvSpPr/>
          <p:nvPr/>
        </p:nvSpPr>
        <p:spPr>
          <a:xfrm>
            <a:off x="6157667" y="30532388"/>
            <a:ext cx="24449367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6DD4177D-91BF-51F9-7E33-BB2A59EEB356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157668" y="22638141"/>
            <a:ext cx="1763951" cy="8108559"/>
          </a:xfrm>
          <a:prstGeom prst="bentConnector3">
            <a:avLst>
              <a:gd name="adj1" fmla="val 124229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CB3C3C6-9C6D-BCD5-C5E3-49B36BB24C39}"/>
              </a:ext>
            </a:extLst>
          </p:cNvPr>
          <p:cNvSpPr/>
          <p:nvPr/>
        </p:nvSpPr>
        <p:spPr>
          <a:xfrm>
            <a:off x="6973711" y="1688609"/>
            <a:ext cx="22817281" cy="46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7A463-5117-BA9A-520D-1D6E3250067E}"/>
              </a:ext>
            </a:extLst>
          </p:cNvPr>
          <p:cNvSpPr/>
          <p:nvPr/>
        </p:nvSpPr>
        <p:spPr>
          <a:xfrm>
            <a:off x="6973709" y="1086592"/>
            <a:ext cx="22817281" cy="60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B98414-2794-ECCB-DBE0-50DC695465D7}"/>
              </a:ext>
            </a:extLst>
          </p:cNvPr>
          <p:cNvSpPr/>
          <p:nvPr/>
        </p:nvSpPr>
        <p:spPr>
          <a:xfrm>
            <a:off x="6157666" y="28644980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662960F3-5303-1A4F-C327-BC14E2E231A1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157667" y="1387601"/>
            <a:ext cx="816043" cy="27497364"/>
          </a:xfrm>
          <a:prstGeom prst="bentConnector3">
            <a:avLst>
              <a:gd name="adj1" fmla="val 178787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F58AA31E-D3E6-FBB1-F9E8-1C7F30613640}"/>
              </a:ext>
            </a:extLst>
          </p:cNvPr>
          <p:cNvCxnSpPr>
            <a:cxnSpLocks/>
            <a:stCxn id="26" idx="1"/>
            <a:endCxn id="37" idx="1"/>
          </p:cNvCxnSpPr>
          <p:nvPr/>
        </p:nvCxnSpPr>
        <p:spPr>
          <a:xfrm rot="10800000" flipV="1">
            <a:off x="6157667" y="1919126"/>
            <a:ext cx="816045" cy="27442768"/>
          </a:xfrm>
          <a:prstGeom prst="bentConnector3">
            <a:avLst>
              <a:gd name="adj1" fmla="val 205963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67B4F05-85AC-D957-78F3-11AE29D70B8D}"/>
              </a:ext>
            </a:extLst>
          </p:cNvPr>
          <p:cNvSpPr/>
          <p:nvPr/>
        </p:nvSpPr>
        <p:spPr>
          <a:xfrm>
            <a:off x="6157666" y="29121909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7DFEF6-3F98-B6EA-6289-E2496BAF912B}"/>
              </a:ext>
            </a:extLst>
          </p:cNvPr>
          <p:cNvSpPr/>
          <p:nvPr/>
        </p:nvSpPr>
        <p:spPr>
          <a:xfrm>
            <a:off x="8885334" y="9897638"/>
            <a:ext cx="20584335" cy="713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5C6300-56BB-06E0-1338-C224741B91C4}"/>
              </a:ext>
            </a:extLst>
          </p:cNvPr>
          <p:cNvSpPr/>
          <p:nvPr/>
        </p:nvSpPr>
        <p:spPr>
          <a:xfrm>
            <a:off x="6157665" y="29598838"/>
            <a:ext cx="24449367" cy="449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ED99ED1-FFB9-5B15-3926-6F05435CC01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6157666" y="10254243"/>
            <a:ext cx="2727669" cy="19569111"/>
          </a:xfrm>
          <a:prstGeom prst="bentConnector3">
            <a:avLst>
              <a:gd name="adj1" fmla="val 140526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B455296-CDA7-6E34-1D1E-75F310478CDC}"/>
              </a:ext>
            </a:extLst>
          </p:cNvPr>
          <p:cNvSpPr/>
          <p:nvPr/>
        </p:nvSpPr>
        <p:spPr>
          <a:xfrm>
            <a:off x="6973709" y="2149642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E316B8D-D800-FFDC-9F71-A6F8C1ACCD75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6157665" y="2388106"/>
            <a:ext cx="816045" cy="27902023"/>
          </a:xfrm>
          <a:prstGeom prst="bentConnector3">
            <a:avLst>
              <a:gd name="adj1" fmla="val 263410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7B8F204-B350-DB5F-5300-41FF9E95B239}"/>
              </a:ext>
            </a:extLst>
          </p:cNvPr>
          <p:cNvSpPr/>
          <p:nvPr/>
        </p:nvSpPr>
        <p:spPr>
          <a:xfrm>
            <a:off x="6157664" y="30047872"/>
            <a:ext cx="24449367" cy="48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2376964-37FA-0CEB-6351-2B79102BFCCF}"/>
              </a:ext>
            </a:extLst>
          </p:cNvPr>
          <p:cNvSpPr/>
          <p:nvPr/>
        </p:nvSpPr>
        <p:spPr>
          <a:xfrm>
            <a:off x="6973709" y="306187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5F881C8-E7D4-401E-3513-455B1DC91F05}"/>
              </a:ext>
            </a:extLst>
          </p:cNvPr>
          <p:cNvSpPr/>
          <p:nvPr/>
        </p:nvSpPr>
        <p:spPr>
          <a:xfrm>
            <a:off x="6157663" y="3097079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408C9792-392F-69F5-7C6B-282C2C517DC5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rot="10800000" flipV="1">
            <a:off x="6157663" y="3300338"/>
            <a:ext cx="816046" cy="27915345"/>
          </a:xfrm>
          <a:prstGeom prst="bentConnector3">
            <a:avLst>
              <a:gd name="adj1" fmla="val 288452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F021AF6-0E07-C719-E84F-977A072F73A3}"/>
              </a:ext>
            </a:extLst>
          </p:cNvPr>
          <p:cNvSpPr/>
          <p:nvPr/>
        </p:nvSpPr>
        <p:spPr>
          <a:xfrm>
            <a:off x="6973705" y="353358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F9F9EC-CE8C-0E04-6CE9-05B254060360}"/>
              </a:ext>
            </a:extLst>
          </p:cNvPr>
          <p:cNvSpPr/>
          <p:nvPr/>
        </p:nvSpPr>
        <p:spPr>
          <a:xfrm>
            <a:off x="6157661" y="3144755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2EC2062D-0E41-14E2-3B61-9AA74F4CEE6F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6157661" y="3772048"/>
            <a:ext cx="816044" cy="27920395"/>
          </a:xfrm>
          <a:prstGeom prst="bentConnector3">
            <a:avLst>
              <a:gd name="adj1" fmla="val 318699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7D17390-ED4A-665C-C193-FFC873B529DA}"/>
              </a:ext>
            </a:extLst>
          </p:cNvPr>
          <p:cNvSpPr/>
          <p:nvPr/>
        </p:nvSpPr>
        <p:spPr>
          <a:xfrm>
            <a:off x="6973705" y="4020294"/>
            <a:ext cx="22817281" cy="13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A7A55A-DB2D-7B02-7C8F-B249D7F34B30}"/>
              </a:ext>
            </a:extLst>
          </p:cNvPr>
          <p:cNvSpPr/>
          <p:nvPr/>
        </p:nvSpPr>
        <p:spPr>
          <a:xfrm>
            <a:off x="6157661" y="31937334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BF2D65-52AD-880F-B08A-7B9BC60FCD73}"/>
              </a:ext>
            </a:extLst>
          </p:cNvPr>
          <p:cNvCxnSpPr>
            <a:cxnSpLocks/>
            <a:stCxn id="71" idx="1"/>
            <a:endCxn id="74" idx="1"/>
          </p:cNvCxnSpPr>
          <p:nvPr/>
        </p:nvCxnSpPr>
        <p:spPr>
          <a:xfrm rot="10800000" flipV="1">
            <a:off x="6157661" y="4719123"/>
            <a:ext cx="816044" cy="27442516"/>
          </a:xfrm>
          <a:prstGeom prst="bentConnector3">
            <a:avLst>
              <a:gd name="adj1" fmla="val 346221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C69113E-43EE-232D-D17A-CFF6E18CACA5}"/>
              </a:ext>
            </a:extLst>
          </p:cNvPr>
          <p:cNvSpPr/>
          <p:nvPr/>
        </p:nvSpPr>
        <p:spPr>
          <a:xfrm>
            <a:off x="8926569" y="14338092"/>
            <a:ext cx="20508856" cy="48915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680BB2-2E35-E99C-868F-4D59D7BD5490}"/>
              </a:ext>
            </a:extLst>
          </p:cNvPr>
          <p:cNvSpPr/>
          <p:nvPr/>
        </p:nvSpPr>
        <p:spPr>
          <a:xfrm>
            <a:off x="6157655" y="32383346"/>
            <a:ext cx="24449366" cy="47164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C1D95C45-4DC5-A7C5-9284-DFA7C5E4921A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6157655" y="14582671"/>
            <a:ext cx="2768914" cy="18036498"/>
          </a:xfrm>
          <a:prstGeom prst="bentConnector3">
            <a:avLst>
              <a:gd name="adj1" fmla="val 108256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B3B26F2-4614-8FE0-EBDE-318561CA6455}"/>
              </a:ext>
            </a:extLst>
          </p:cNvPr>
          <p:cNvSpPr/>
          <p:nvPr/>
        </p:nvSpPr>
        <p:spPr>
          <a:xfrm>
            <a:off x="6157642" y="32864490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B509DE-B010-6476-F5A3-6D5646E9A6DF}"/>
              </a:ext>
            </a:extLst>
          </p:cNvPr>
          <p:cNvSpPr/>
          <p:nvPr/>
        </p:nvSpPr>
        <p:spPr>
          <a:xfrm>
            <a:off x="8885334" y="14859001"/>
            <a:ext cx="20584335" cy="5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1B489C02-9F0C-1A11-1015-5A3ACF22003D}"/>
              </a:ext>
            </a:extLst>
          </p:cNvPr>
          <p:cNvCxnSpPr>
            <a:cxnSpLocks/>
            <a:stCxn id="87" idx="1"/>
            <a:endCxn id="86" idx="1"/>
          </p:cNvCxnSpPr>
          <p:nvPr/>
        </p:nvCxnSpPr>
        <p:spPr>
          <a:xfrm rot="10800000" flipV="1">
            <a:off x="6157642" y="15153071"/>
            <a:ext cx="2727692" cy="17935723"/>
          </a:xfrm>
          <a:prstGeom prst="bentConnector3">
            <a:avLst>
              <a:gd name="adj1" fmla="val 181784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31D2D69-AED0-70CC-1F9D-AE0E4508C39D}"/>
              </a:ext>
            </a:extLst>
          </p:cNvPr>
          <p:cNvSpPr/>
          <p:nvPr/>
        </p:nvSpPr>
        <p:spPr>
          <a:xfrm>
            <a:off x="8885334" y="15456641"/>
            <a:ext cx="20584335" cy="59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F617CE-30DA-A49B-1B6C-F9ED193CDF2E}"/>
              </a:ext>
            </a:extLst>
          </p:cNvPr>
          <p:cNvSpPr/>
          <p:nvPr/>
        </p:nvSpPr>
        <p:spPr>
          <a:xfrm>
            <a:off x="6157641" y="33312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肘形接點 93">
            <a:extLst>
              <a:ext uri="{FF2B5EF4-FFF2-40B4-BE49-F238E27FC236}">
                <a16:creationId xmlns:a16="http://schemas.microsoft.com/office/drawing/2014/main" id="{63933EE4-F542-B680-8104-52DABC047016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rot="10800000" flipV="1">
            <a:off x="6157642" y="15755483"/>
            <a:ext cx="2727693" cy="17792000"/>
          </a:xfrm>
          <a:prstGeom prst="bentConnector3">
            <a:avLst>
              <a:gd name="adj1" fmla="val 189395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47FC436-603F-95F8-99BC-08CA016494D2}"/>
              </a:ext>
            </a:extLst>
          </p:cNvPr>
          <p:cNvSpPr/>
          <p:nvPr/>
        </p:nvSpPr>
        <p:spPr>
          <a:xfrm>
            <a:off x="7921611" y="23017735"/>
            <a:ext cx="21548051" cy="783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1F4932-4A36-9994-ABAC-B77F00D4A89D}"/>
              </a:ext>
            </a:extLst>
          </p:cNvPr>
          <p:cNvSpPr/>
          <p:nvPr/>
        </p:nvSpPr>
        <p:spPr>
          <a:xfrm>
            <a:off x="6157641" y="33775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肘形接點 99">
            <a:extLst>
              <a:ext uri="{FF2B5EF4-FFF2-40B4-BE49-F238E27FC236}">
                <a16:creationId xmlns:a16="http://schemas.microsoft.com/office/drawing/2014/main" id="{DD738BCA-623B-8B4C-BF07-E9989C64C680}"/>
              </a:ext>
            </a:extLst>
          </p:cNvPr>
          <p:cNvCxnSpPr>
            <a:cxnSpLocks/>
            <a:stCxn id="98" idx="1"/>
            <a:endCxn id="99" idx="1"/>
          </p:cNvCxnSpPr>
          <p:nvPr/>
        </p:nvCxnSpPr>
        <p:spPr>
          <a:xfrm rot="10800000" flipV="1">
            <a:off x="6157641" y="23409391"/>
            <a:ext cx="1763970" cy="10601091"/>
          </a:xfrm>
          <a:prstGeom prst="bentConnector3">
            <a:avLst>
              <a:gd name="adj1" fmla="val 249958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/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/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 flipV="1">
            <a:off x="294968" y="2013607"/>
            <a:ext cx="1937352" cy="14409706"/>
          </a:xfrm>
          <a:prstGeom prst="bentConnector3">
            <a:avLst>
              <a:gd name="adj1" fmla="val -118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/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/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/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4735</TotalTime>
  <Words>4082</Words>
  <Application>Microsoft Office PowerPoint</Application>
  <PresentationFormat>自訂</PresentationFormat>
  <Paragraphs>1443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Consolas</vt:lpstr>
      <vt:lpstr>Helvetica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169</cp:revision>
  <dcterms:created xsi:type="dcterms:W3CDTF">2022-12-26T07:19:27Z</dcterms:created>
  <dcterms:modified xsi:type="dcterms:W3CDTF">2023-02-09T05:40:18Z</dcterms:modified>
</cp:coreProperties>
</file>