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4" autoAdjust="0"/>
    <p:restoredTop sz="94660"/>
  </p:normalViewPr>
  <p:slideViewPr>
    <p:cSldViewPr snapToGrid="0">
      <p:cViewPr>
        <p:scale>
          <a:sx n="100" d="100"/>
          <a:sy n="100" d="100"/>
        </p:scale>
        <p:origin x="264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DB9E15-E1FA-435D-A548-3045DE27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87CACD2-93BB-499E-A7C3-55FAF34C16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746C7C-23E1-42C4-B5EA-1ADDE500B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14D92-65B0-41C0-A971-B101565CD34C}" type="datetimeFigureOut">
              <a:rPr lang="zh-TW" altLang="en-US" smtClean="0"/>
              <a:t>2023/2/10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2355FA-5DE2-40E4-8DCA-63ED030DF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17F446-E16E-49C3-9505-4008F174F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69707-29D1-43FC-9393-C6881A231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9638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F02B7D-F8CE-4B12-A2E7-15D72EFA7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7F37766-5316-490A-80EB-8B5B2A8E5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F8829A-6D23-4FD6-B298-B638FC947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14D92-65B0-41C0-A971-B101565CD34C}" type="datetimeFigureOut">
              <a:rPr lang="zh-TW" altLang="en-US" smtClean="0"/>
              <a:t>2023/2/10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74C892D-CD72-4B76-8F58-F4C751057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5AB91BC-7A1E-41A5-96A7-D2DA1F34F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69707-29D1-43FC-9393-C6881A231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9170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E4D7E8F-F87A-4AE1-AC2C-25669263D6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D6A87D5-7D08-41D0-8898-0E6A174770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DDE573-D1AF-4B73-BE2B-D0A9AF3BD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14D92-65B0-41C0-A971-B101565CD34C}" type="datetimeFigureOut">
              <a:rPr lang="zh-TW" altLang="en-US" smtClean="0"/>
              <a:t>2023/2/10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A8CE44-089E-4CFD-8011-FD9E67F8A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904BAC-C5F8-4683-905B-B2E56950A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69707-29D1-43FC-9393-C6881A231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190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B80E65-CF88-4AE5-B566-DD4975063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DB4D99-6F18-4705-871B-5E9512987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480F5F-0C31-4A19-962C-D81A15D7D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14D92-65B0-41C0-A971-B101565CD34C}" type="datetimeFigureOut">
              <a:rPr lang="zh-TW" altLang="en-US" smtClean="0"/>
              <a:t>2023/2/10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C6137D0-EF32-41FE-9AA8-79621B2E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48EDE7-7939-4D80-B1B8-059C82C94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69707-29D1-43FC-9393-C6881A231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2939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B96C4F-CEE4-43F9-BF06-11182ED26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F37CBC-DCEA-4A3A-A870-3300101FF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F360A8-44B8-4447-BF1F-96CDBC0A4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14D92-65B0-41C0-A971-B101565CD34C}" type="datetimeFigureOut">
              <a:rPr lang="zh-TW" altLang="en-US" smtClean="0"/>
              <a:t>2023/2/10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20A271-2D02-4DDB-A412-C1316CDC3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D9FCFB5-A10B-4E90-8682-5B048307B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69707-29D1-43FC-9393-C6881A231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2753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A81549-D124-40B4-B37B-23F67BE1F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C13F17-B8DC-4A9D-BE4E-29F530FBAE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61A595D-FBD4-4528-845C-7655A218A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1E54C25-2039-486F-8732-AB1374F27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14D92-65B0-41C0-A971-B101565CD34C}" type="datetimeFigureOut">
              <a:rPr lang="zh-TW" altLang="en-US" smtClean="0"/>
              <a:t>2023/2/10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4943BBA-A895-40CD-BA1F-BC0EBF56D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27F80C7-31C1-43EF-9569-EFAD575EA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69707-29D1-43FC-9393-C6881A231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7277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DD4ED6-05D8-4E5A-822E-913DDA37A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AE19194-A74D-488B-8704-13286F6FE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32760AF-8122-49EA-B66D-A479CF8EA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F810F29-4701-4386-9588-C42C373C9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B8697BF-B82C-4DEC-8161-06881FC350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FDBA9BE-E420-443C-9C1F-A883938CD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14D92-65B0-41C0-A971-B101565CD34C}" type="datetimeFigureOut">
              <a:rPr lang="zh-TW" altLang="en-US" smtClean="0"/>
              <a:t>2023/2/10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DE08EAA-6005-4C03-879A-7236E85CF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E1CF31A-5BA2-4832-A165-FF9EB942F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69707-29D1-43FC-9393-C6881A231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1891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08D592-CEC3-4EEF-BA1A-AC7CE85E9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120E92F-8624-41F0-A224-2F0F5449C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14D92-65B0-41C0-A971-B101565CD34C}" type="datetimeFigureOut">
              <a:rPr lang="zh-TW" altLang="en-US" smtClean="0"/>
              <a:t>2023/2/10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FB6D92D-F1DC-4961-BCEB-59676D8D8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2964731-5D29-462E-B15F-981F5BC7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69707-29D1-43FC-9393-C6881A231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1924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AA3AA37-C03F-48D0-BB55-274CBDBA7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14D92-65B0-41C0-A971-B101565CD34C}" type="datetimeFigureOut">
              <a:rPr lang="zh-TW" altLang="en-US" smtClean="0"/>
              <a:t>2023/2/10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F3117D3-EE4E-4595-8608-462C85730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6DF5DA9-6466-4CC6-9489-AB52AA1B7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69707-29D1-43FC-9393-C6881A231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6823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F3DD70-D2E8-4E3C-BEA2-B9F3C5318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FBE34F-5EF0-476C-AA00-F35EC41CD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4EF4094-CBDD-4B08-B2C7-1580C98CE1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19DBBBB-AB32-48C5-B3F8-403D4A908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14D92-65B0-41C0-A971-B101565CD34C}" type="datetimeFigureOut">
              <a:rPr lang="zh-TW" altLang="en-US" smtClean="0"/>
              <a:t>2023/2/10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39921E1-CB53-4260-B018-BA95489BC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B3929E9-A5DB-4617-9CA7-B3CD46B0B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69707-29D1-43FC-9393-C6881A231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2856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D0FF60-5F4E-4C11-B3FF-014FBA41F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6134567-CAB6-458A-9118-966DDD4F47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0F109E2-3581-447A-B815-826D4825F8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E1BFAFA-36EB-49A2-869A-432B38927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14D92-65B0-41C0-A971-B101565CD34C}" type="datetimeFigureOut">
              <a:rPr lang="zh-TW" altLang="en-US" smtClean="0"/>
              <a:t>2023/2/10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F8F69E7-3BF3-47DB-8181-8DB879590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68A7B12-1E51-4023-A6FE-B11C0BD29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69707-29D1-43FC-9393-C6881A231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6977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023F61D-0B55-4D4F-8686-5F77B6E9A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626F823-D733-4D1D-8A1C-45775B289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1E30908-DEFE-4585-9D00-0A457A2F0F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14D92-65B0-41C0-A971-B101565CD34C}" type="datetimeFigureOut">
              <a:rPr lang="zh-TW" altLang="en-US" smtClean="0"/>
              <a:t>2023/2/10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5BC02B-2CB6-4B2B-9D18-F381AD8C84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F7BB80-A6AC-44A1-A089-BFD49EC883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69707-29D1-43FC-9393-C6881A231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8137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201B7F-55F9-4818-8F33-B01FCFDDAB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CBP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頁面更動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51CAB04-FD2C-470F-B581-B91E686F36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2023/2/10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365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07B3AE-8404-4D4D-AB75-805F9DEFA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顯示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E4C00B-ACE0-4888-B6B6-F6B75CFAD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任何金額數字都要三位一個逗號</a:t>
            </a:r>
          </a:p>
        </p:txBody>
      </p:sp>
    </p:spTree>
    <p:extLst>
      <p:ext uri="{BB962C8B-B14F-4D97-AF65-F5344CB8AC3E}">
        <p14:creationId xmlns:p14="http://schemas.microsoft.com/office/powerpoint/2010/main" val="989968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7E4228-C27D-4939-918D-235B5BC67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發票工作檔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B150DF3-731D-41C2-A7CF-06393DB70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54264"/>
            <a:ext cx="7526867" cy="374947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B30B51A-3CAD-495D-937F-B3927C75D85F}"/>
              </a:ext>
            </a:extLst>
          </p:cNvPr>
          <p:cNvSpPr/>
          <p:nvPr/>
        </p:nvSpPr>
        <p:spPr>
          <a:xfrm>
            <a:off x="1905000" y="5046133"/>
            <a:ext cx="6400800" cy="1862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1EF6FA7-D101-40D8-A255-181411C49853}"/>
              </a:ext>
            </a:extLst>
          </p:cNvPr>
          <p:cNvSpPr txBox="1"/>
          <p:nvPr/>
        </p:nvSpPr>
        <p:spPr>
          <a:xfrm>
            <a:off x="2349499" y="5504933"/>
            <a:ext cx="5511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加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下一頁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按鈕，跳轉到</a:t>
            </a:r>
            <a:r>
              <a:rPr lang="en-US" altLang="zh-TW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</a:t>
            </a:r>
            <a:r>
              <a:rPr lang="zh-TW" altLang="en-US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查詢</a:t>
            </a:r>
            <a:r>
              <a:rPr lang="en-US" altLang="zh-TW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異動</a:t>
            </a:r>
            <a:r>
              <a:rPr lang="en-US" altLang="zh-TW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刪除工作檔</a:t>
            </a:r>
            <a:r>
              <a:rPr lang="en-US" altLang="zh-TW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</a:t>
            </a:r>
            <a:r>
              <a:rPr lang="zh-TW" altLang="en-US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頁面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46314898-F7FD-49AA-AF0F-5B2D5032561A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105399" y="5232400"/>
            <a:ext cx="1" cy="2725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9ADB6762-E327-4462-8533-46167E11B0E8}"/>
              </a:ext>
            </a:extLst>
          </p:cNvPr>
          <p:cNvSpPr/>
          <p:nvPr/>
        </p:nvSpPr>
        <p:spPr>
          <a:xfrm>
            <a:off x="6793706" y="2141009"/>
            <a:ext cx="242888" cy="125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A9282DE-CAD3-4FDC-A57B-7640D0BD54AB}"/>
              </a:ext>
            </a:extLst>
          </p:cNvPr>
          <p:cNvSpPr txBox="1"/>
          <p:nvPr/>
        </p:nvSpPr>
        <p:spPr>
          <a:xfrm>
            <a:off x="8851105" y="1897619"/>
            <a:ext cx="1427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加美金符號</a:t>
            </a:r>
            <a:endParaRPr lang="zh-TW" altLang="en-US" dirty="0"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46D1E9C5-AC21-46BF-909A-658D136A6B4C}"/>
              </a:ext>
            </a:extLst>
          </p:cNvPr>
          <p:cNvCxnSpPr>
            <a:stCxn id="12" idx="2"/>
            <a:endCxn id="14" idx="2"/>
          </p:cNvCxnSpPr>
          <p:nvPr/>
        </p:nvCxnSpPr>
        <p:spPr>
          <a:xfrm rot="16200000" flipH="1">
            <a:off x="8239984" y="942116"/>
            <a:ext cx="12700" cy="2649669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183725B0-928D-4AA8-90CB-EF5561353AC1}"/>
              </a:ext>
            </a:extLst>
          </p:cNvPr>
          <p:cNvSpPr txBox="1"/>
          <p:nvPr/>
        </p:nvSpPr>
        <p:spPr>
          <a:xfrm>
            <a:off x="9084735" y="2999078"/>
            <a:ext cx="1498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增摘要欄位</a:t>
            </a: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E3FD4C42-C861-4924-ACCF-0EE6F251D9B8}"/>
              </a:ext>
            </a:extLst>
          </p:cNvPr>
          <p:cNvSpPr/>
          <p:nvPr/>
        </p:nvSpPr>
        <p:spPr>
          <a:xfrm>
            <a:off x="1905000" y="1897619"/>
            <a:ext cx="3200399" cy="132556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接點: 肘形 23">
            <a:extLst>
              <a:ext uri="{FF2B5EF4-FFF2-40B4-BE49-F238E27FC236}">
                <a16:creationId xmlns:a16="http://schemas.microsoft.com/office/drawing/2014/main" id="{24C0266C-27AD-4B3C-9C61-C3462028AC00}"/>
              </a:ext>
            </a:extLst>
          </p:cNvPr>
          <p:cNvCxnSpPr>
            <a:cxnSpLocks/>
            <a:stCxn id="22" idx="2"/>
            <a:endCxn id="21" idx="2"/>
          </p:cNvCxnSpPr>
          <p:nvPr/>
        </p:nvCxnSpPr>
        <p:spPr>
          <a:xfrm rot="16200000" flipH="1">
            <a:off x="6597003" y="131378"/>
            <a:ext cx="145228" cy="6328835"/>
          </a:xfrm>
          <a:prstGeom prst="bentConnector3">
            <a:avLst>
              <a:gd name="adj1" fmla="val 25740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746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7E4228-C27D-4939-918D-235B5BC67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發票工作檔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B150DF3-731D-41C2-A7CF-06393DB70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638590"/>
            <a:ext cx="7526867" cy="358081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B30B51A-3CAD-495D-937F-B3927C75D85F}"/>
              </a:ext>
            </a:extLst>
          </p:cNvPr>
          <p:cNvSpPr/>
          <p:nvPr/>
        </p:nvSpPr>
        <p:spPr>
          <a:xfrm>
            <a:off x="1905000" y="4969933"/>
            <a:ext cx="6400800" cy="1862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2CA206F-C046-4791-BE0C-7E232CEA4B2E}"/>
              </a:ext>
            </a:extLst>
          </p:cNvPr>
          <p:cNvSpPr txBox="1"/>
          <p:nvPr/>
        </p:nvSpPr>
        <p:spPr>
          <a:xfrm>
            <a:off x="2349499" y="5504933"/>
            <a:ext cx="5511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加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下一頁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按鈕，跳轉到</a:t>
            </a:r>
            <a:r>
              <a:rPr lang="en-US" altLang="zh-TW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</a:t>
            </a:r>
            <a:r>
              <a:rPr lang="zh-TW" altLang="en-US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立帳管理</a:t>
            </a:r>
            <a:r>
              <a:rPr lang="en-US" altLang="zh-TW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</a:t>
            </a:r>
            <a:r>
              <a:rPr lang="zh-TW" altLang="en-US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頁面</a:t>
            </a: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4596CD8E-63D9-4D21-A936-09DC862E508C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5105400" y="5156200"/>
            <a:ext cx="0" cy="3487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3A0FCBA4-AE2B-4743-83D6-D4AC62065106}"/>
              </a:ext>
            </a:extLst>
          </p:cNvPr>
          <p:cNvSpPr/>
          <p:nvPr/>
        </p:nvSpPr>
        <p:spPr>
          <a:xfrm>
            <a:off x="5545666" y="2184400"/>
            <a:ext cx="778934" cy="1862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D2E1A29-DF9A-4C14-B949-68CB0E0C9DEE}"/>
              </a:ext>
            </a:extLst>
          </p:cNvPr>
          <p:cNvSpPr txBox="1"/>
          <p:nvPr/>
        </p:nvSpPr>
        <p:spPr>
          <a:xfrm>
            <a:off x="7505700" y="1252325"/>
            <a:ext cx="20701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每個狀態都能查詢</a:t>
            </a:r>
            <a:endParaRPr lang="zh-TW" altLang="en-US" dirty="0"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1088C875-F64C-4F37-AEFF-238F53D2EEB1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6324600" y="1436991"/>
            <a:ext cx="1181100" cy="840544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19672EFE-0612-4CBF-ABC9-12A7B582B3AA}"/>
              </a:ext>
            </a:extLst>
          </p:cNvPr>
          <p:cNvSpPr/>
          <p:nvPr/>
        </p:nvSpPr>
        <p:spPr>
          <a:xfrm>
            <a:off x="2091267" y="3429000"/>
            <a:ext cx="6053666" cy="95408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4398542-D001-47BA-971D-276FC0556E94}"/>
              </a:ext>
            </a:extLst>
          </p:cNvPr>
          <p:cNvSpPr txBox="1"/>
          <p:nvPr/>
        </p:nvSpPr>
        <p:spPr>
          <a:xfrm>
            <a:off x="2349499" y="3721377"/>
            <a:ext cx="5317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頁面一進來秀出最近新增的5筆</a:t>
            </a:r>
            <a:r>
              <a:rPr lang="zh-TW" altLang="en-US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(order by CreateDate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62890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DB7810-8B5B-4550-93EE-C7A0B80F9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立帳管理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6E73EFA-322A-4955-9DFA-001A6BB8A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061200" cy="2980814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15D7E731-07CE-4E0F-82BF-A95A737F1547}"/>
              </a:ext>
            </a:extLst>
          </p:cNvPr>
          <p:cNvSpPr/>
          <p:nvPr/>
        </p:nvSpPr>
        <p:spPr>
          <a:xfrm>
            <a:off x="1964267" y="3259666"/>
            <a:ext cx="5842000" cy="95408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864AE78-958F-4945-A9F7-3589C6607226}"/>
              </a:ext>
            </a:extLst>
          </p:cNvPr>
          <p:cNvSpPr txBox="1"/>
          <p:nvPr/>
        </p:nvSpPr>
        <p:spPr>
          <a:xfrm>
            <a:off x="2222499" y="3552043"/>
            <a:ext cx="5317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default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秀出最近新增的5筆</a:t>
            </a:r>
            <a:r>
              <a:rPr lang="zh-TW" altLang="en-US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(order by CreateDate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F4FF2121-8113-4DFD-A7A3-1A5270038C15}"/>
              </a:ext>
            </a:extLst>
          </p:cNvPr>
          <p:cNvSpPr/>
          <p:nvPr/>
        </p:nvSpPr>
        <p:spPr>
          <a:xfrm>
            <a:off x="1896533" y="2810933"/>
            <a:ext cx="651934" cy="228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D5939708-ACAC-4580-AB02-45B75905B997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2222499" y="3039533"/>
            <a:ext cx="2662768" cy="2201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604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291C16C1-73DE-4EAC-9960-8530D11A5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705" y="1690688"/>
            <a:ext cx="9735909" cy="287695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1056CB7-ED44-43B0-B3FF-06FD03E33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Liability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83B19F9-6FC5-44CF-972D-80C5AE8670B2}"/>
              </a:ext>
            </a:extLst>
          </p:cNvPr>
          <p:cNvSpPr txBox="1"/>
          <p:nvPr/>
        </p:nvSpPr>
        <p:spPr>
          <a:xfrm>
            <a:off x="6888480" y="1282879"/>
            <a:ext cx="2788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檢查攤分比例是否為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100%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4AC9793A-E74C-4CDB-9715-2C34C518F71B}"/>
              </a:ext>
            </a:extLst>
          </p:cNvPr>
          <p:cNvSpPr/>
          <p:nvPr/>
        </p:nvSpPr>
        <p:spPr>
          <a:xfrm>
            <a:off x="4564379" y="3520123"/>
            <a:ext cx="1470661" cy="50994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接點: 肘形 5">
            <a:extLst>
              <a:ext uri="{FF2B5EF4-FFF2-40B4-BE49-F238E27FC236}">
                <a16:creationId xmlns:a16="http://schemas.microsoft.com/office/drawing/2014/main" id="{9858A508-1FAA-4C07-8BAA-B828B89B33DC}"/>
              </a:ext>
            </a:extLst>
          </p:cNvPr>
          <p:cNvCxnSpPr>
            <a:cxnSpLocks/>
            <a:stCxn id="5" idx="3"/>
            <a:endCxn id="4" idx="2"/>
          </p:cNvCxnSpPr>
          <p:nvPr/>
        </p:nvCxnSpPr>
        <p:spPr>
          <a:xfrm flipV="1">
            <a:off x="6035040" y="1652211"/>
            <a:ext cx="2247900" cy="212288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D50B85F6-1A50-428E-A92B-8D9C782AB2F3}"/>
              </a:ext>
            </a:extLst>
          </p:cNvPr>
          <p:cNvSpPr/>
          <p:nvPr/>
        </p:nvSpPr>
        <p:spPr>
          <a:xfrm>
            <a:off x="1874520" y="2240280"/>
            <a:ext cx="2689859" cy="5105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2339EE8-50A3-4EB2-BE7D-220C7EBA86F9}"/>
              </a:ext>
            </a:extLst>
          </p:cNvPr>
          <p:cNvSpPr txBox="1"/>
          <p:nvPr/>
        </p:nvSpPr>
        <p:spPr>
          <a:xfrm>
            <a:off x="838200" y="4567639"/>
            <a:ext cx="4320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要輸入記帳段號後，其他欄位資訊才能填</a:t>
            </a: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35AEE750-B271-40D3-8AEE-2424982E2A23}"/>
              </a:ext>
            </a:extLst>
          </p:cNvPr>
          <p:cNvCxnSpPr>
            <a:endCxn id="13" idx="0"/>
          </p:cNvCxnSpPr>
          <p:nvPr/>
        </p:nvCxnSpPr>
        <p:spPr>
          <a:xfrm rot="5400000">
            <a:off x="2198646" y="3546835"/>
            <a:ext cx="1816819" cy="224789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917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4E8AE8EB-4ADB-4A59-AB44-7620AFD47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15" y="1385889"/>
            <a:ext cx="7507418" cy="327755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1056CB7-ED44-43B0-B3FF-06FD03E33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Liability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83B19F9-6FC5-44CF-972D-80C5AE8670B2}"/>
              </a:ext>
            </a:extLst>
          </p:cNvPr>
          <p:cNvSpPr txBox="1"/>
          <p:nvPr/>
        </p:nvSpPr>
        <p:spPr>
          <a:xfrm>
            <a:off x="8208433" y="1141010"/>
            <a:ext cx="3444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增加終止或不是終止的篩選條件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4AC9793A-E74C-4CDB-9715-2C34C518F71B}"/>
              </a:ext>
            </a:extLst>
          </p:cNvPr>
          <p:cNvSpPr/>
          <p:nvPr/>
        </p:nvSpPr>
        <p:spPr>
          <a:xfrm>
            <a:off x="1673436" y="1834245"/>
            <a:ext cx="6457103" cy="6498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接點: 肘形 5">
            <a:extLst>
              <a:ext uri="{FF2B5EF4-FFF2-40B4-BE49-F238E27FC236}">
                <a16:creationId xmlns:a16="http://schemas.microsoft.com/office/drawing/2014/main" id="{9858A508-1FAA-4C07-8BAA-B828B89B33DC}"/>
              </a:ext>
            </a:extLst>
          </p:cNvPr>
          <p:cNvCxnSpPr>
            <a:cxnSpLocks/>
            <a:stCxn id="5" idx="3"/>
            <a:endCxn id="4" idx="2"/>
          </p:cNvCxnSpPr>
          <p:nvPr/>
        </p:nvCxnSpPr>
        <p:spPr>
          <a:xfrm flipV="1">
            <a:off x="8130539" y="1510342"/>
            <a:ext cx="1800014" cy="648841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0DA19772-7848-4478-BE55-B6C78A0E61E7}"/>
              </a:ext>
            </a:extLst>
          </p:cNvPr>
          <p:cNvSpPr/>
          <p:nvPr/>
        </p:nvSpPr>
        <p:spPr>
          <a:xfrm>
            <a:off x="1711960" y="2530070"/>
            <a:ext cx="6418579" cy="150852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69406F6-8007-4EE4-AF8F-ABC128D449A7}"/>
              </a:ext>
            </a:extLst>
          </p:cNvPr>
          <p:cNvSpPr txBox="1"/>
          <p:nvPr/>
        </p:nvSpPr>
        <p:spPr>
          <a:xfrm>
            <a:off x="3539170" y="4705581"/>
            <a:ext cx="2725633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調整畫面，可看畫面太小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42519721-894C-494F-A7EC-687F2DBFA6BB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4901987" y="4038599"/>
            <a:ext cx="19263" cy="6669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661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147</Words>
  <Application>Microsoft Office PowerPoint</Application>
  <PresentationFormat>寬螢幕</PresentationFormat>
  <Paragraphs>20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標楷體</vt:lpstr>
      <vt:lpstr>Arial</vt:lpstr>
      <vt:lpstr>Calibri</vt:lpstr>
      <vt:lpstr>Calibri Light</vt:lpstr>
      <vt:lpstr>Times New Roman</vt:lpstr>
      <vt:lpstr>Office 佈景主題</vt:lpstr>
      <vt:lpstr>CBP頁面更動</vt:lpstr>
      <vt:lpstr>顯示</vt:lpstr>
      <vt:lpstr>發票工作檔(1)</vt:lpstr>
      <vt:lpstr>發票工作檔(2)</vt:lpstr>
      <vt:lpstr>立帳管理</vt:lpstr>
      <vt:lpstr>Liability</vt:lpstr>
      <vt:lpstr>Liability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CBP頁面更動</dc:title>
  <dc:creator>董宇哲</dc:creator>
  <cp:lastModifiedBy>董宇哲</cp:lastModifiedBy>
  <cp:revision>8</cp:revision>
  <dcterms:created xsi:type="dcterms:W3CDTF">2023-02-10T09:44:09Z</dcterms:created>
  <dcterms:modified xsi:type="dcterms:W3CDTF">2023-02-10T10:47:57Z</dcterms:modified>
</cp:coreProperties>
</file>