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68D19-E525-41DA-8CD7-8417BB3CA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4102DC-F1A5-466E-9295-0E10B636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4D0287-E9D2-42BD-8BB3-C633393F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CFA60C-7391-467E-A0EF-E36F494A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8A95CF-4F38-435B-8998-D52521FD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8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35CFF-DE30-4F54-B50F-08D5BFE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45FA17-0C68-4198-B9A2-4B9EE86B7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CAC0C-C047-45F4-BDE2-6BC4B41D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A2C99C-2EE1-4DB6-8F5A-AE5A789C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7732D-1012-44E7-8444-682E2F8C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04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4CED60-9AB3-48FA-9678-366D07958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4B593E-43E6-4CCE-B6B0-F6100EE72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8CF59D-616D-4A46-97A7-CEBA14DF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A9E47E-456E-4F0F-ADC2-1D350FCA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72288B-1BDE-4B38-8715-6FE0362B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0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01C9A-92DC-4C6A-AEDC-A44B1E8F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9F6474-B04B-4D83-BA8E-31837093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D3DBE2-D385-4EAA-8EDB-D82FCAB1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594FCD-8145-4A51-8272-8E3F620E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32D9D-143C-41C0-9354-DF555508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86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7233A-506B-4E20-8ACE-0003724E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0A36F2-332E-42D1-A624-A2428E04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96C384-2E8C-4C77-A8DC-046EE533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CE521A-37A6-47D4-A7C0-10AE0E40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5FB5B7-C970-418E-8066-DF41D5FF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58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10527-85F2-400E-B7ED-AA5D9CD2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AF652-6167-4532-859F-7B53D1449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49F8FE-FD69-42E2-89F8-A9BD26712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3D6E8E-6502-46A5-8064-685FF765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8D5D31-169C-4EFE-9D9E-29F93CBE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15EBF0-64D4-4132-9D01-5D2E5D8F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9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1A0D6-2F71-4BBA-8371-9600017E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221126-D7FD-426F-86FB-585DEF93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7F9280-5C54-4847-8604-7B4ED8AF8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883D74-A17F-45FB-9F61-6BF70D900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76464AE-8274-4692-92D4-B7D7C1F51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3B33C9-E54F-4A5C-AFC3-6AD227D2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736BBE-5815-4C6C-AF88-CB6E9427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C3A866-49A1-4725-AA14-2B7FBAD2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65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D0A94-02BB-4E85-9661-6971FB5F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77CA37-2A6B-48FA-AA16-4C54EC94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27B433-4211-4CF3-A0F8-02207345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A2B32B-D715-46B6-8856-53481942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25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3F9B57-07A3-432A-913C-5C7282DD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4336C1-8A48-482F-B9D1-3B137DB9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CD85A-8824-4012-800F-450DD63C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4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4F015-0F43-4890-9E3B-B0849D8F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0C53B-88D1-4534-9BD2-D8DD40B6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0F0304-E3B3-4BB6-87BC-0383A983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E5B0E5-8EE8-4173-A9C0-E3057031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C0861-8DDC-45D1-8D14-CCFED28F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F81742-F7EB-4F01-808D-0BA7EF6B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06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DD8B6-722B-4318-8DDC-7C8B2B09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F044C4-3598-4202-B684-FF483F8B5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D748C4-8D59-4883-A848-75859E2B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EBAF86-2910-4E7D-B6AC-09128DA4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46D170-B990-4798-B225-8FB9523F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10C800-03FD-405A-A29E-BB8CD881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4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9C8E25-5698-46AB-9BF5-27049491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EE6861-C54F-415B-B68E-71CB9DF55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FA56E3-9C88-4605-8AE1-0B63C3BCE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C2966-0E6B-4B03-8983-1CCCB8CCA925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FF5361-FBE1-4585-A037-78DFE85A1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7106F7-688C-41A7-A6F2-6E817A0A6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14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CFF826-DF4F-444B-A0F8-1347A845B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付款函稿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68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C49DB-ADE2-4D68-B384-DB760559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製作函稿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5742EA-AB84-4240-9B3A-7FEABAD7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1867"/>
            <a:ext cx="5401733" cy="231069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8A463FE-7347-4547-9356-D63ECB27956A}"/>
              </a:ext>
            </a:extLst>
          </p:cNvPr>
          <p:cNvSpPr txBox="1"/>
          <p:nvPr/>
        </p:nvSpPr>
        <p:spPr>
          <a:xfrm>
            <a:off x="914400" y="3708399"/>
            <a:ext cx="40555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URL: http://10.193.130.8:8000/api/v1/getPayDraftStream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Method: POST</a:t>
            </a:r>
          </a:p>
          <a:p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POST Body:</a:t>
            </a:r>
          </a:p>
          <a:p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{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"PayDraftID": int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</a:p>
          <a:p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"Preview": true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E4CD02-54C9-4C31-8DD6-2ADCD72C50B1}"/>
              </a:ext>
            </a:extLst>
          </p:cNvPr>
          <p:cNvSpPr/>
          <p:nvPr/>
        </p:nvSpPr>
        <p:spPr>
          <a:xfrm>
            <a:off x="4723473" y="3290888"/>
            <a:ext cx="340519" cy="13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902544CF-35FB-40D0-B712-8D6C6B547413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5400000">
            <a:off x="3778251" y="2592916"/>
            <a:ext cx="279399" cy="195156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A415B3EF-8D19-4A9A-BB2D-3CDEF6AF5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40" y="365125"/>
            <a:ext cx="5040717" cy="248551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5F74EE-4A14-4D00-A75E-45005C24A93E}"/>
              </a:ext>
            </a:extLst>
          </p:cNvPr>
          <p:cNvSpPr txBox="1"/>
          <p:nvPr/>
        </p:nvSpPr>
        <p:spPr>
          <a:xfrm>
            <a:off x="6675040" y="2850640"/>
            <a:ext cx="2103967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800" dirty="0"/>
              <a:t>Response:</a:t>
            </a:r>
          </a:p>
          <a:p>
            <a:r>
              <a:rPr lang="zh-TW" altLang="en-US" sz="800" dirty="0"/>
              <a:t>{</a:t>
            </a:r>
          </a:p>
          <a:p>
            <a:r>
              <a:rPr lang="zh-TW" altLang="en-US" sz="800" dirty="0"/>
              <a:t>    "PayDraftID": 2(int),</a:t>
            </a:r>
          </a:p>
          <a:p>
            <a:r>
              <a:rPr lang="zh-TW" altLang="en-US" sz="800" dirty="0"/>
              <a:t>    "PayMID": 2(int),</a:t>
            </a:r>
          </a:p>
          <a:p>
            <a:r>
              <a:rPr lang="zh-TW" altLang="en-US" sz="800" dirty="0"/>
              <a:t>    "Payee": "字串",</a:t>
            </a:r>
          </a:p>
          <a:p>
            <a:r>
              <a:rPr lang="zh-TW" altLang="en-US" sz="800" dirty="0"/>
              <a:t>    "InvoiceNo": "字串",</a:t>
            </a:r>
          </a:p>
          <a:p>
            <a:r>
              <a:rPr lang="zh-TW" altLang="en-US" sz="800" dirty="0"/>
              <a:t>    "SubmarineCable": "字串",</a:t>
            </a:r>
          </a:p>
          <a:p>
            <a:r>
              <a:rPr lang="zh-TW" altLang="en-US" sz="800" dirty="0"/>
              <a:t>    "WorkTitle": "字串",</a:t>
            </a:r>
          </a:p>
          <a:p>
            <a:r>
              <a:rPr lang="zh-TW" altLang="en-US" sz="800" dirty="0"/>
              <a:t>    "CableInfo": "字串",</a:t>
            </a:r>
          </a:p>
          <a:p>
            <a:r>
              <a:rPr lang="zh-TW" altLang="en-US" sz="800" dirty="0"/>
              <a:t>    "TotalFeeAmount": 208494.52(float),</a:t>
            </a:r>
          </a:p>
          <a:p>
            <a:r>
              <a:rPr lang="zh-TW" altLang="en-US" sz="800" dirty="0"/>
              <a:t>    "Subject": "字串",</a:t>
            </a:r>
          </a:p>
          <a:p>
            <a:r>
              <a:rPr lang="zh-TW" altLang="en-US" sz="800" dirty="0"/>
              <a:t>    "Address": "字串",</a:t>
            </a:r>
          </a:p>
          <a:p>
            <a:r>
              <a:rPr lang="zh-TW" altLang="en-US" sz="800" dirty="0"/>
              <a:t>    "CtactPerson": "字串",</a:t>
            </a:r>
          </a:p>
          <a:p>
            <a:r>
              <a:rPr lang="zh-TW" altLang="en-US" sz="800" dirty="0"/>
              <a:t>    "Tel": "字串",</a:t>
            </a:r>
          </a:p>
          <a:p>
            <a:r>
              <a:rPr lang="zh-TW" altLang="en-US" sz="800" dirty="0"/>
              <a:t>    "email": "字串",</a:t>
            </a:r>
          </a:p>
          <a:p>
            <a:r>
              <a:rPr lang="zh-TW" altLang="en-US" sz="800" dirty="0"/>
              <a:t>    "IssueDate": "字串",</a:t>
            </a:r>
          </a:p>
          <a:p>
            <a:r>
              <a:rPr lang="zh-TW" altLang="en-US" sz="800" dirty="0"/>
              <a:t>    "IssueNo": "字串",</a:t>
            </a:r>
          </a:p>
          <a:p>
            <a:r>
              <a:rPr lang="zh-TW" altLang="en-US" sz="800" dirty="0"/>
              <a:t>    "OriginalTo": "字串",</a:t>
            </a:r>
          </a:p>
          <a:p>
            <a:r>
              <a:rPr lang="zh-TW" altLang="en-US" sz="800" dirty="0"/>
              <a:t>    "CBPBankAcctNo": "字串",</a:t>
            </a:r>
          </a:p>
          <a:p>
            <a:r>
              <a:rPr lang="zh-TW" altLang="en-US" sz="800" dirty="0"/>
              <a:t>    "BankAcctName": "字串",</a:t>
            </a:r>
          </a:p>
          <a:p>
            <a:r>
              <a:rPr lang="zh-TW" altLang="en-US" sz="800" dirty="0"/>
              <a:t>    "BankName": "字串",</a:t>
            </a:r>
          </a:p>
          <a:p>
            <a:r>
              <a:rPr lang="zh-TW" altLang="en-US" sz="800" dirty="0"/>
              <a:t>    "BankAddress": "字串",</a:t>
            </a:r>
          </a:p>
          <a:p>
            <a:r>
              <a:rPr lang="zh-TW" altLang="en-US" sz="800" dirty="0"/>
              <a:t>    "BankAcctNo": "字串",</a:t>
            </a:r>
          </a:p>
          <a:p>
            <a:r>
              <a:rPr lang="zh-TW" altLang="en-US" sz="800" dirty="0"/>
              <a:t>    "IBAN": "字串",</a:t>
            </a:r>
          </a:p>
          <a:p>
            <a:r>
              <a:rPr lang="zh-TW" altLang="en-US" sz="800" dirty="0"/>
              <a:t>    "SWIFTCode": "字串",</a:t>
            </a:r>
          </a:p>
          <a:p>
            <a:r>
              <a:rPr lang="zh-TW" altLang="en-US" sz="800" dirty="0"/>
              <a:t>    "ACHNo": "字串",</a:t>
            </a:r>
          </a:p>
          <a:p>
            <a:r>
              <a:rPr lang="zh-TW" altLang="en-US" sz="800" dirty="0"/>
              <a:t>    "WireRouting": "字串",</a:t>
            </a:r>
          </a:p>
          <a:p>
            <a:r>
              <a:rPr lang="zh-TW" altLang="en-US" sz="800" dirty="0"/>
              <a:t>    "Status": "TEMPORARY"(字串),</a:t>
            </a:r>
          </a:p>
          <a:p>
            <a:r>
              <a:rPr lang="zh-TW" altLang="en-US" sz="800" dirty="0"/>
              <a:t>    "PayeeType": "SUPPLIER"(字串),</a:t>
            </a:r>
          </a:p>
          <a:p>
            <a:r>
              <a:rPr lang="zh-TW" altLang="en-US" sz="800" dirty="0"/>
              <a:t>    "URI": ""</a:t>
            </a:r>
          </a:p>
          <a:p>
            <a:r>
              <a:rPr lang="zh-TW" altLang="en-US" sz="800" dirty="0"/>
              <a:t>}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540A9D2D-5387-40D5-B836-8F131A8E7026}"/>
              </a:ext>
            </a:extLst>
          </p:cNvPr>
          <p:cNvCxnSpPr>
            <a:cxnSpLocks/>
            <a:stCxn id="9" idx="2"/>
            <a:endCxn id="18" idx="1"/>
          </p:cNvCxnSpPr>
          <p:nvPr/>
        </p:nvCxnSpPr>
        <p:spPr>
          <a:xfrm rot="5400000" flipH="1" flipV="1">
            <a:off x="4756749" y="2990438"/>
            <a:ext cx="103707" cy="3732873"/>
          </a:xfrm>
          <a:prstGeom prst="bentConnector4">
            <a:avLst>
              <a:gd name="adj1" fmla="val -220429"/>
              <a:gd name="adj2" fmla="val 771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418AB68-B8CE-47D3-919D-0C33C4A4F9F3}"/>
              </a:ext>
            </a:extLst>
          </p:cNvPr>
          <p:cNvSpPr/>
          <p:nvPr/>
        </p:nvSpPr>
        <p:spPr>
          <a:xfrm>
            <a:off x="6845298" y="3386138"/>
            <a:ext cx="762002" cy="1166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10543A3B-B9EF-42F6-8C3A-C488E00A3301}"/>
              </a:ext>
            </a:extLst>
          </p:cNvPr>
          <p:cNvCxnSpPr>
            <a:cxnSpLocks/>
            <a:stCxn id="22" idx="3"/>
          </p:cNvCxnSpPr>
          <p:nvPr/>
        </p:nvCxnSpPr>
        <p:spPr>
          <a:xfrm flipH="1" flipV="1">
            <a:off x="7095068" y="914403"/>
            <a:ext cx="512232" cy="2530076"/>
          </a:xfrm>
          <a:prstGeom prst="bentConnector4">
            <a:avLst>
              <a:gd name="adj1" fmla="val -44628"/>
              <a:gd name="adj2" fmla="val 511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49AB4BB-AAA2-4A45-87A6-2458520F3D49}"/>
              </a:ext>
            </a:extLst>
          </p:cNvPr>
          <p:cNvSpPr/>
          <p:nvPr/>
        </p:nvSpPr>
        <p:spPr>
          <a:xfrm>
            <a:off x="7002198" y="847725"/>
            <a:ext cx="301096" cy="6667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FE10B7-FB60-4206-8C97-EC3EA874F446}"/>
              </a:ext>
            </a:extLst>
          </p:cNvPr>
          <p:cNvSpPr/>
          <p:nvPr/>
        </p:nvSpPr>
        <p:spPr>
          <a:xfrm>
            <a:off x="6845297" y="3877076"/>
            <a:ext cx="867571" cy="1166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06939042-C218-4538-8E04-01FEDBE2D8D1}"/>
              </a:ext>
            </a:extLst>
          </p:cNvPr>
          <p:cNvCxnSpPr>
            <a:cxnSpLocks/>
            <a:stCxn id="33" idx="3"/>
            <a:endCxn id="36" idx="2"/>
          </p:cNvCxnSpPr>
          <p:nvPr/>
        </p:nvCxnSpPr>
        <p:spPr>
          <a:xfrm flipH="1" flipV="1">
            <a:off x="7601018" y="1397003"/>
            <a:ext cx="111850" cy="2538414"/>
          </a:xfrm>
          <a:prstGeom prst="bentConnector4">
            <a:avLst>
              <a:gd name="adj1" fmla="val -204381"/>
              <a:gd name="adj2" fmla="val 724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587B24D-4AD6-419F-87DF-685F3656BB36}"/>
              </a:ext>
            </a:extLst>
          </p:cNvPr>
          <p:cNvSpPr/>
          <p:nvPr/>
        </p:nvSpPr>
        <p:spPr>
          <a:xfrm>
            <a:off x="7174707" y="1300834"/>
            <a:ext cx="852622" cy="9616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592B672-CC58-49E2-8260-D2832AA65C1A}"/>
              </a:ext>
            </a:extLst>
          </p:cNvPr>
          <p:cNvSpPr/>
          <p:nvPr/>
        </p:nvSpPr>
        <p:spPr>
          <a:xfrm>
            <a:off x="6840737" y="4115818"/>
            <a:ext cx="760282" cy="1166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AAA61C9-F9DB-4403-8880-F25DDA374793}"/>
              </a:ext>
            </a:extLst>
          </p:cNvPr>
          <p:cNvSpPr/>
          <p:nvPr/>
        </p:nvSpPr>
        <p:spPr>
          <a:xfrm>
            <a:off x="7500938" y="828678"/>
            <a:ext cx="445988" cy="1166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B91606F7-2440-4A6B-AFC3-8D0B134D0961}"/>
              </a:ext>
            </a:extLst>
          </p:cNvPr>
          <p:cNvGrpSpPr/>
          <p:nvPr/>
        </p:nvGrpSpPr>
        <p:grpSpPr>
          <a:xfrm>
            <a:off x="7601018" y="945359"/>
            <a:ext cx="614363" cy="3228799"/>
            <a:chOff x="7601018" y="945359"/>
            <a:chExt cx="614363" cy="3228799"/>
          </a:xfrm>
        </p:grpSpPr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75B72C60-EC60-4E54-AB1F-8F76568C3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1018" y="4174158"/>
              <a:ext cx="61436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0222DA5A-7AEB-4839-9B81-46943AD53174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1" y="1136604"/>
              <a:ext cx="0" cy="30375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741AA10C-4B17-4208-AC3F-0C5664D47FDB}"/>
                </a:ext>
              </a:extLst>
            </p:cNvPr>
            <p:cNvCxnSpPr>
              <a:cxnSpLocks/>
            </p:cNvCxnSpPr>
            <p:nvPr/>
          </p:nvCxnSpPr>
          <p:spPr>
            <a:xfrm>
              <a:off x="7723932" y="1136604"/>
              <a:ext cx="491449" cy="53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9648D85B-194F-44EA-8AAC-3434B93CE5DE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7723932" y="945359"/>
              <a:ext cx="0" cy="191245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715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273</Words>
  <Application>Microsoft Office PowerPoint</Application>
  <PresentationFormat>寬螢幕</PresentationFormat>
  <Paragraphs>42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付款函稿API</vt:lpstr>
      <vt:lpstr>製作函稿API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付款函稿API</dc:title>
  <dc:creator>宇哲 董</dc:creator>
  <cp:lastModifiedBy>宇哲 董</cp:lastModifiedBy>
  <cp:revision>6</cp:revision>
  <dcterms:created xsi:type="dcterms:W3CDTF">2023-06-19T14:56:52Z</dcterms:created>
  <dcterms:modified xsi:type="dcterms:W3CDTF">2023-06-20T00:43:39Z</dcterms:modified>
</cp:coreProperties>
</file>