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E6DDD-64C1-4D02-8EF4-070B82CE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46FB7A-AD54-4686-990A-6B0DC9E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5B03-2381-467E-A93B-5AB6387A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BB745-00ED-4C53-B959-F9EA33ED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14C61-A975-46B1-B907-C45F9C94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89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230B-81A6-4AE2-8FA6-119B138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F90EFC-5D3B-4314-9864-B4748E3C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22C78-C802-410F-8ACC-9A56839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13FC7B-931F-496E-96EC-3C6852E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1D282-4100-474C-8073-2507DE0E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71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CE928B-FF65-46D6-ABFD-58A1C557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F8C3C-670E-449F-B620-7822829A3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592B00-4533-4BAF-A952-31AE197D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092C64-F8B5-4780-A5F1-0AFF9E0C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FBBB5E-F356-4863-A163-6E556C47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9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DC07E-E97E-4260-B3D7-C6D4B64D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B5A75-DB63-4227-9CDE-00D32EDC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908E3-E23C-4CA3-B5D2-899F36F7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7BBD8-ABB1-482B-AD38-20F7B44D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5550A-8591-4652-B2A5-C11D2248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6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645C-77D0-4C90-A776-509C7AD3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6DFD64-D2E7-4908-B045-E4AF59C9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1DAC71-D5BE-4814-BAAB-1BBEAFDF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A03BD-273D-4228-AB05-72109232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D5C3A-B43E-4752-B531-2DAE6F13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CA84B-A859-46F0-BDA9-EB9D3C5D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079DA6-19E6-4E0A-8ABE-6D49A3ED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8FAC20-8D20-4063-8E15-8AD9E7A1C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AFE8B-D4CB-42BB-8AFB-5E500C3C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C7D2DD-49BB-49E7-80DB-76DEA890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FA4600-D55F-4CD3-8BF2-50A78727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4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525D0-AD68-4CED-9288-BD420DDF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AE0859-4982-45FD-8B82-764C060E9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8C68B5-7210-491E-84D4-F47B14E9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44047C-AC1B-4FB5-823C-C52E40A19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D69DE4-03DA-41C4-964A-04392A5A8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FA0B15-F90B-4DB6-8F07-09352DD7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8BEFF7-6F2A-476A-9174-E645EF0F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A9FA52-D56B-4FE9-A411-110ACDB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79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1A111-4C71-40D7-8529-20BFB1FE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AD56D1-1AA9-4D8E-A617-32EE91FF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1156FE-F2C3-42E9-BC90-4DD9D9A0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F30544-69CE-4300-A35A-7E047E5B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40BDC4-2497-43EF-9AF3-4BCEE48B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31F5DC-5C1B-4277-BAE4-8D13A200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7D4F4E-F076-4DC4-BB9A-9A4FC5E3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02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0B5F6-BC63-44D2-970F-6B6669D4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6C837-3016-4479-BD22-D674C93A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FA5727-6AE3-4D83-9CB2-B43D6F6C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902EC9-1F0C-4D35-9E22-5C2D6B0E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68B8B2-D242-4347-96A6-C2887BE5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55C2AA-F50C-40C0-B65E-65EFF90A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45AB5-EC81-40CE-B140-D9664741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A11401-CAE4-4908-A1A5-EA808345D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C118EF-6869-4DE5-8E1C-9114FD42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447F9-3F22-426F-8A38-70EF1761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A86433-9161-4CC6-8EFD-16F0E42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2B3E3E-CC1F-40C2-A5DE-6F737503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5F0D24-4F52-485F-98A1-0D21C98F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49CBFA-B93F-4F77-A823-4DD3756E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DDF56-ADF9-4083-BF74-9B0B117D2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DC8F-807A-4520-BC53-09649BEEECB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E5BFC-ADED-4B3D-B020-8AF568871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4AA44-F2C8-44CD-84D2-CDD4BA3B6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D638-96EE-4355-9A43-470B61A47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2A3D3-B884-43E9-ACC2-F2AFFE245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待合併防呆</a:t>
            </a:r>
          </a:p>
        </p:txBody>
      </p:sp>
    </p:spTree>
    <p:extLst>
      <p:ext uri="{BB962C8B-B14F-4D97-AF65-F5344CB8AC3E}">
        <p14:creationId xmlns:p14="http://schemas.microsoft.com/office/powerpoint/2010/main" val="6584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66E6C6-D07E-472D-9539-5D2F2758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4" y="170329"/>
            <a:ext cx="7505181" cy="374800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12CF29F-6CC8-47BF-AF80-EB59EA788D20}"/>
              </a:ext>
            </a:extLst>
          </p:cNvPr>
          <p:cNvSpPr/>
          <p:nvPr/>
        </p:nvSpPr>
        <p:spPr>
          <a:xfrm>
            <a:off x="6768353" y="1506071"/>
            <a:ext cx="510988" cy="259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BD372D-7A6B-4B63-8BB7-00A15FF3D763}"/>
              </a:ext>
            </a:extLst>
          </p:cNvPr>
          <p:cNvSpPr txBox="1"/>
          <p:nvPr/>
        </p:nvSpPr>
        <p:spPr>
          <a:xfrm>
            <a:off x="240324" y="4748679"/>
            <a:ext cx="44016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如果有不一樣的會員、海纜名稱、海纜作業就會出現下面三個裡的其中幾項訊息，都有不一樣的則三個會都出現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"PartyName": "PartyName is not unique",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"SubmarineCable": "SubmarineCable is not unique",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"WorkTitle": "WorkTitle is not unique"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53983B-FF09-49F3-AF3E-4592904B0972}"/>
              </a:ext>
            </a:extLst>
          </p:cNvPr>
          <p:cNvSpPr txBox="1"/>
          <p:nvPr/>
        </p:nvSpPr>
        <p:spPr>
          <a:xfrm>
            <a:off x="4641994" y="4748679"/>
            <a:ext cx="183949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正常，可合併帳單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"</a:t>
            </a:r>
            <a:r>
              <a:rPr lang="en-US" altLang="zh-TW" sz="1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isUnique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":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9FD857-8567-4CF6-989A-84075105668F}"/>
              </a:ext>
            </a:extLst>
          </p:cNvPr>
          <p:cNvSpPr txBox="1"/>
          <p:nvPr/>
        </p:nvSpPr>
        <p:spPr>
          <a:xfrm>
            <a:off x="240325" y="2255689"/>
            <a:ext cx="624115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http://localhost:8000/api/v1/checkInitBillMaster&amp;BillDetail</a:t>
            </a:r>
            <a:endParaRPr lang="en-US" altLang="zh-TW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11E027-E90A-4FCF-8629-C4616FC2D665}"/>
              </a:ext>
            </a:extLst>
          </p:cNvPr>
          <p:cNvSpPr txBox="1"/>
          <p:nvPr/>
        </p:nvSpPr>
        <p:spPr>
          <a:xfrm>
            <a:off x="240326" y="2809687"/>
            <a:ext cx="62411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Body: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"InvoiceMaster": [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{...},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{...},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{...}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DA7D38C-2824-4BBD-921A-1097120BBFB3}"/>
              </a:ext>
            </a:extLst>
          </p:cNvPr>
          <p:cNvCxnSpPr>
            <a:endCxn id="13" idx="0"/>
          </p:cNvCxnSpPr>
          <p:nvPr/>
        </p:nvCxnSpPr>
        <p:spPr>
          <a:xfrm flipH="1">
            <a:off x="3360905" y="1766047"/>
            <a:ext cx="3662942" cy="489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1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159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帳單API_待合併防呆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帳單API_待合併防呆</dc:title>
  <dc:creator>宇哲 董</dc:creator>
  <cp:lastModifiedBy>宇哲 董</cp:lastModifiedBy>
  <cp:revision>9</cp:revision>
  <dcterms:created xsi:type="dcterms:W3CDTF">2023-04-15T06:26:11Z</dcterms:created>
  <dcterms:modified xsi:type="dcterms:W3CDTF">2023-04-15T07:21:32Z</dcterms:modified>
</cp:coreProperties>
</file>