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C2B1F-D88F-46ED-8DA9-6E8494969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5779C2-A826-4663-8A3D-EFA012D70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7320C-50B9-4D40-BCF3-83D29F55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5C9D9-50B2-47F4-8633-DE52CB0F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A9EB4-2D60-4721-8A90-18C67C9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5395B-9A3E-4648-96CD-2E2F36F1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F28B8-1B97-4048-9AAA-C0B0B51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7D7E98-0048-417A-BB34-C48A290E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F4E5B-46E0-4EE3-A65A-A25C30B3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C57CAE-878C-4DDA-97F0-54613116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85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C35AFD-AEAF-44BA-8926-4D3DCF151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869B65-8292-4113-BCFB-FF30D4AD0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84484-62F4-4CBF-B591-027C384E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4D7061-B465-474B-9C09-702FD72C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39AD7D-26B3-4532-AD2B-17067774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4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D6CD7-8367-4947-B084-DB8C2EC1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C498E-7F71-4DFE-810A-8C085913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F492E-6622-4349-9C77-4AC6A4E7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2F64CF-FC8A-46DD-A627-933D3C58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ADF04-1A05-4574-BDB5-737CFB1F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02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16877-FD2C-48D5-9BE8-64D521E9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A4651-9472-4C20-8637-B0895413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8AE0A6-9AD6-4CE2-AE24-F322FA8E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A9CC2-F1A5-497A-A3B8-4CD84BA2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EDD16-0E98-4291-BD4C-F5732D3D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656B6-92FD-46C6-8A05-54EF2FEE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7C806-9238-4E5D-BF26-2C6AA4D2F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7F654A-B754-4F43-83E0-C9E432F0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3146FB-267C-4573-A83A-B5A198E3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3B3EF0-31BB-4021-9CBA-B58C4804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1D32B1-5CDE-4C59-838B-65B24F6D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74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F8DCE-F3B3-478C-8FB3-D514F604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83AD1-6688-40F1-961A-69019D21D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9594C5-B494-434B-B838-4F9082F3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25D870-0C3B-4A54-ACC0-33F16A716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15F7F8-FAAA-42B1-A9F5-6CA8C518E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4D1631-EF5C-49C0-959E-5C8E3D11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50CA10-F3E0-4A36-86DD-25B2886F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14EE20-8FA0-4552-BE12-D190995C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46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1F0E2-A603-456C-92A6-88F4D440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175C09-9529-4CC7-8605-739BBDB1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CC0AF2-FF1C-476B-B14C-0893CC78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D26C56-83E8-49DE-931F-07DC24DD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96E59F-5110-4B28-8AAF-9CD0C680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03A1F9-101B-4FE8-BE2D-1A501D64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20E559-E871-4A90-AEF9-1C4868C9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8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B4886-C660-4492-8CE9-BD769E12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87249-E63E-4CFA-BE3F-AFE41B97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0C4FE1-C12E-4AC7-81D0-919E67EA4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24F485-CFAE-45D2-B643-241A7845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606598-7032-47DE-B52B-35C019A7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0372AB-829E-40B1-8970-E16B874C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2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F497E-1EAF-49FC-80DE-AFA3E1F4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6EAACE-1C66-4E82-B08F-87E4BB69D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008886-C188-4A6F-BCB3-C2E752E2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F1498F-1790-49F1-A507-3487B87A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2AB781-A3CC-48C4-A814-3A9F48A7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E7E97A-3140-4BB0-9DD9-F2F846DC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5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E38244-DA40-4CE7-B955-4F26A0EB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98ABB9-0BEF-47A1-9DB5-5A4DAD67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AEC49B-06F9-4147-90D7-83FD90BCB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6C05-472B-4200-85D8-7C90F817444D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36467-1ACB-4F4F-9263-9FEC2BCCE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E64ED-A185-4868-902C-58C23E14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EB64-57FD-42D9-BA84-8AEC6EA5D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5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0DFCD-49AA-4043-A42B-273088EF5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錯誤修正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_20230421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4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C03AEA0-BF25-4E11-B9E9-49683CC9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5" y="1121770"/>
            <a:ext cx="8847667" cy="409735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CEF4C09-8AB4-4055-9926-756FFCB3A523}"/>
              </a:ext>
            </a:extLst>
          </p:cNvPr>
          <p:cNvSpPr/>
          <p:nvPr/>
        </p:nvSpPr>
        <p:spPr>
          <a:xfrm>
            <a:off x="5757333" y="4631267"/>
            <a:ext cx="499534" cy="287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321E39-7B80-48EC-A2F3-D66551D73E5C}"/>
              </a:ext>
            </a:extLst>
          </p:cNvPr>
          <p:cNvSpPr txBox="1"/>
          <p:nvPr/>
        </p:nvSpPr>
        <p:spPr>
          <a:xfrm>
            <a:off x="4986867" y="4999785"/>
            <a:ext cx="25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點擊後，跳至登入頁面</a:t>
            </a:r>
          </a:p>
        </p:txBody>
      </p:sp>
    </p:spTree>
    <p:extLst>
      <p:ext uri="{BB962C8B-B14F-4D97-AF65-F5344CB8AC3E}">
        <p14:creationId xmlns:p14="http://schemas.microsoft.com/office/powerpoint/2010/main" val="36283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EBFE6A-CE52-4946-82F4-A44A77297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161388"/>
            <a:ext cx="9347200" cy="41338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5B1B064-6F02-469F-938D-809659C3B18B}"/>
              </a:ext>
            </a:extLst>
          </p:cNvPr>
          <p:cNvSpPr txBox="1"/>
          <p:nvPr/>
        </p:nvSpPr>
        <p:spPr>
          <a:xfrm>
            <a:off x="4893733" y="5110619"/>
            <a:ext cx="25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點擊後，跳至登入頁面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ED135D-6F75-49C0-9794-AA882A9C9D42}"/>
              </a:ext>
            </a:extLst>
          </p:cNvPr>
          <p:cNvSpPr/>
          <p:nvPr/>
        </p:nvSpPr>
        <p:spPr>
          <a:xfrm>
            <a:off x="5587999" y="4814286"/>
            <a:ext cx="897467" cy="296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3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5D3EA71-B8CE-4D3E-BE08-AE673F7F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777671"/>
            <a:ext cx="10835704" cy="39462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D3C4D5-4030-473F-93BD-CE3DB73553EF}"/>
              </a:ext>
            </a:extLst>
          </p:cNvPr>
          <p:cNvSpPr/>
          <p:nvPr/>
        </p:nvSpPr>
        <p:spPr>
          <a:xfrm>
            <a:off x="8636001" y="4063999"/>
            <a:ext cx="440267" cy="2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DC2D25-827E-4278-89D4-331F429CA4D0}"/>
              </a:ext>
            </a:extLst>
          </p:cNvPr>
          <p:cNvSpPr txBox="1"/>
          <p:nvPr/>
        </p:nvSpPr>
        <p:spPr>
          <a:xfrm>
            <a:off x="8005232" y="4354624"/>
            <a:ext cx="1837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點擊後，沒反應</a:t>
            </a:r>
          </a:p>
        </p:txBody>
      </p:sp>
    </p:spTree>
    <p:extLst>
      <p:ext uri="{BB962C8B-B14F-4D97-AF65-F5344CB8AC3E}">
        <p14:creationId xmlns:p14="http://schemas.microsoft.com/office/powerpoint/2010/main" val="193450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A8D1FB4-2468-42AB-A377-69A8F2C9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8" y="382101"/>
            <a:ext cx="10605750" cy="54768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641660-3FE7-4973-8A29-280E835574C7}"/>
              </a:ext>
            </a:extLst>
          </p:cNvPr>
          <p:cNvSpPr/>
          <p:nvPr/>
        </p:nvSpPr>
        <p:spPr>
          <a:xfrm>
            <a:off x="8932333" y="1439333"/>
            <a:ext cx="2108201" cy="296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B07945-9706-4513-AA09-3DF2C9169018}"/>
              </a:ext>
            </a:extLst>
          </p:cNvPr>
          <p:cNvSpPr txBox="1"/>
          <p:nvPr/>
        </p:nvSpPr>
        <p:spPr>
          <a:xfrm>
            <a:off x="8682566" y="1070001"/>
            <a:ext cx="2607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點擊後，會跳至空白頁</a:t>
            </a:r>
          </a:p>
        </p:txBody>
      </p:sp>
    </p:spTree>
    <p:extLst>
      <p:ext uri="{BB962C8B-B14F-4D97-AF65-F5344CB8AC3E}">
        <p14:creationId xmlns:p14="http://schemas.microsoft.com/office/powerpoint/2010/main" val="179139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Times New Roman</vt:lpstr>
      <vt:lpstr>Office 佈景主題</vt:lpstr>
      <vt:lpstr>錯誤修正_20230421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宇哲 董</dc:creator>
  <cp:lastModifiedBy>宇哲 董</cp:lastModifiedBy>
  <cp:revision>2</cp:revision>
  <dcterms:created xsi:type="dcterms:W3CDTF">2023-04-20T22:42:10Z</dcterms:created>
  <dcterms:modified xsi:type="dcterms:W3CDTF">2023-04-20T22:50:41Z</dcterms:modified>
</cp:coreProperties>
</file>