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BCAC3-0DBF-4AF3-B128-D6FE2EBF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0DE0C5-0FFD-4FC8-A1FA-D6B71B95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6329A4-2A6F-449A-A4CC-24B06E6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1A343-BBC4-4985-ABE6-D921E13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40DD-E671-4AE7-A6EE-3ADC97D4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D2228-9B97-4400-A33E-5AA8AD9F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3E36ED-5DC5-4283-9BC3-1A77501D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F1D1E-2637-4844-9923-6A5B3046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01840-C37A-4B34-8283-C8522B78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07C6F-0E94-4BA0-951C-CC027A28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D928DD-1961-4BAA-A0CA-B062D032A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5E4E7C-B0A4-4B48-9239-E77B0F63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0F4A9-93AC-432F-9C58-4269D11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52168-01F6-4946-B0D1-3E799BD7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27ABDD-AC4C-4763-8227-AFE564A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8B272-F561-47A2-8997-35BF9564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3AE04-8CB0-4027-95A2-8E5CC70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F0B96-126C-40B0-B412-B84351D2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7CE4B-194B-4844-925E-137E64CB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BED16-F827-4967-96F0-91D965D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A5A2A-2ADC-4E54-8288-8AEB8B2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EE3772-E111-434D-BB8A-308B8A57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B1701-550B-489E-910B-850C492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0BFEB4-51E6-43D0-AA48-ABC405F9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5B365-28B7-4A8E-9899-5F41989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5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58EC9-8929-4B23-A231-00CCFC08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13FA2-0AF9-4AC5-ADAE-195D0FDA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5ED454-1220-4612-BAF3-48A1DFEF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323468-FFD1-4CC3-AAA5-FAF36072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D7497A-6276-4CD2-A49E-10C0AE82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368F48-94ED-4B08-9164-4E5E43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B5B38-23A5-4984-9EA1-DAB7D88A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AFC2A-4212-4758-97E8-E181E596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CE4377-3F6A-4C88-B446-753409DA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21F932-8318-47AC-9253-4579956EE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B3B295-22F1-41A3-AD8C-D50F098BE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DB5926-0132-4C05-8464-750A052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1B05BE-7FE9-4911-BD78-F62C9D5F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BBC8EF-3480-4B93-8977-2F00450D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93D3-2C5B-467B-99BE-C3F6DE25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8994C4-0E61-4BC8-A9FE-2E1AD439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16462B-5373-458A-9572-DFC62489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C8611D-CAAF-4064-8C3C-5B65E00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81F159-8B3F-4D01-853E-7FAC5B0E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1C7878-74F9-43EE-99A0-3D7C570E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32497-7086-4000-96EE-C2147D2D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3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4B466-08A3-4114-80AD-30194881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03C58-20DB-422E-81F1-96D99003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390214-C825-47F4-99F3-FB2C0F5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5E101E-AA63-4C65-AB60-683A8D6A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426316-D501-4FA6-BAFA-5510420D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CFDB2-D16E-403A-BA2A-E3656CB8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A9996-CD7D-47FE-8E85-D402537D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C79980-4F77-4B81-B64E-79B087AAF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A8EF45-0B22-465C-B738-E73E417E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CECBD7-0DE6-4BA7-A03E-E07332A4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986C7E-5728-4BF1-85FD-73B7C58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815139-62FF-47AC-BD26-7F537CF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478AF0-826E-4284-8C94-7FD8294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83D723-3362-4952-9239-77426204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DDB7-0CFA-42B6-869C-64CC5469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1D4E-B721-4817-8797-5E33F8352EB2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499546-85C7-4572-9AEB-CCE4262B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3AF6E-ECCE-4CF5-8CD8-C1E359113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8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3BA76-B828-432B-9EB6-9BEB178A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檢查發票號碼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InvoiceWKMaster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DD2F20-93B5-4B0A-ADF0-280D38284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52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953E0F9-D3DB-4EF2-84B0-A46B3E47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7" y="287867"/>
            <a:ext cx="9444206" cy="24120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B3657A-16EB-4F62-BD66-5BA064F96F2E}"/>
              </a:ext>
            </a:extLst>
          </p:cNvPr>
          <p:cNvSpPr/>
          <p:nvPr/>
        </p:nvSpPr>
        <p:spPr>
          <a:xfrm>
            <a:off x="3333750" y="920750"/>
            <a:ext cx="1470025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F63163-50B6-4BC3-B24A-55CAEA34AED5}"/>
              </a:ext>
            </a:extLst>
          </p:cNvPr>
          <p:cNvSpPr txBox="1"/>
          <p:nvPr/>
        </p:nvSpPr>
        <p:spPr>
          <a:xfrm>
            <a:off x="295847" y="2661255"/>
            <a:ext cx="49924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http://localhost:8000/api/v1/checkInvoiceNo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6DBE0F-FFA6-464C-8F29-89D07F2FA0C3}"/>
              </a:ext>
            </a:extLst>
          </p:cNvPr>
          <p:cNvSpPr txBox="1"/>
          <p:nvPr/>
        </p:nvSpPr>
        <p:spPr>
          <a:xfrm>
            <a:off x="295847" y="3122920"/>
            <a:ext cx="245497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POST Body:</a:t>
            </a:r>
          </a:p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  "InvoiceNo": "string"</a:t>
            </a:r>
          </a:p>
          <a:p>
            <a:r>
              <a:rPr lang="zh-TW" altLang="en-US" sz="1200" dirty="0"/>
              <a:t>}</a:t>
            </a:r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EBBB67-0685-4269-83CB-AC3CEA1B337E}"/>
              </a:ext>
            </a:extLst>
          </p:cNvPr>
          <p:cNvSpPr txBox="1"/>
          <p:nvPr/>
        </p:nvSpPr>
        <p:spPr>
          <a:xfrm>
            <a:off x="2750820" y="3122920"/>
            <a:ext cx="25374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Response:</a:t>
            </a:r>
          </a:p>
          <a:p>
            <a:r>
              <a:rPr lang="zh-TW" altLang="en-US" sz="1200" dirty="0"/>
              <a:t>1.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{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    "isExist": true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}</a:t>
            </a:r>
          </a:p>
          <a:p>
            <a:r>
              <a:rPr lang="zh-TW" altLang="en-US" sz="1200" dirty="0"/>
              <a:t>發票號碼</a:t>
            </a:r>
            <a:r>
              <a:rPr lang="zh-TW" altLang="en-US" sz="1200" dirty="0">
                <a:highlight>
                  <a:srgbClr val="FFFF00"/>
                </a:highlight>
              </a:rPr>
              <a:t>已存在</a:t>
            </a:r>
            <a:r>
              <a:rPr lang="zh-TW" altLang="en-US" sz="1200" dirty="0"/>
              <a:t>，</a:t>
            </a:r>
            <a:r>
              <a:rPr lang="zh-TW" altLang="en-US" sz="1200" dirty="0">
                <a:highlight>
                  <a:srgbClr val="FFFF00"/>
                </a:highlight>
              </a:rPr>
              <a:t>阻擋</a:t>
            </a:r>
            <a:r>
              <a:rPr lang="zh-TW" altLang="en-US" sz="1200" dirty="0"/>
              <a:t>使用者</a:t>
            </a:r>
            <a:r>
              <a:rPr lang="zh-TW" altLang="en-US" sz="1200" dirty="0">
                <a:highlight>
                  <a:srgbClr val="FFFF00"/>
                </a:highlight>
              </a:rPr>
              <a:t>輸入</a:t>
            </a:r>
          </a:p>
          <a:p>
            <a:endParaRPr lang="zh-TW" altLang="en-US" sz="1200" dirty="0"/>
          </a:p>
          <a:p>
            <a:r>
              <a:rPr lang="zh-TW" altLang="en-US" sz="1200" dirty="0"/>
              <a:t>2.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{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    "isExist": false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} </a:t>
            </a:r>
          </a:p>
          <a:p>
            <a:r>
              <a:rPr lang="zh-TW" altLang="en-US" sz="1200" dirty="0"/>
              <a:t>發票號碼</a:t>
            </a:r>
            <a:r>
              <a:rPr lang="zh-TW" altLang="en-US" sz="1200" dirty="0">
                <a:highlight>
                  <a:srgbClr val="FFFF00"/>
                </a:highlight>
              </a:rPr>
              <a:t>不存在</a:t>
            </a:r>
            <a:r>
              <a:rPr lang="zh-TW" altLang="en-US" sz="1200" dirty="0"/>
              <a:t>，</a:t>
            </a:r>
            <a:r>
              <a:rPr lang="zh-TW" altLang="en-US" sz="1200" dirty="0">
                <a:highlight>
                  <a:srgbClr val="FFFF00"/>
                </a:highlight>
              </a:rPr>
              <a:t>讓</a:t>
            </a:r>
            <a:r>
              <a:rPr lang="zh-TW" altLang="en-US" sz="1200" dirty="0"/>
              <a:t>使用者</a:t>
            </a:r>
            <a:r>
              <a:rPr lang="zh-TW" altLang="en-US" sz="1200" dirty="0">
                <a:highlight>
                  <a:srgbClr val="FFFF00"/>
                </a:highlight>
              </a:rPr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10099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檢查發票號碼(InvoiceWKMaster)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檢查發票號碼(InvoiceWKMaster)</dc:title>
  <dc:creator>董宇哲</dc:creator>
  <cp:lastModifiedBy>董宇哲</cp:lastModifiedBy>
  <cp:revision>4</cp:revision>
  <dcterms:created xsi:type="dcterms:W3CDTF">2023-04-14T09:38:31Z</dcterms:created>
  <dcterms:modified xsi:type="dcterms:W3CDTF">2023-04-21T10:41:58Z</dcterms:modified>
</cp:coreProperties>
</file>