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2BD9C2-18CF-4380-9969-83AB2AF7D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47D746-D776-4634-8737-B8E0B07E2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5B310-5335-4EAB-A457-4094B69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610A61-5FD5-4DA4-8E11-57572605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94AF0-6F5C-41F6-BDDC-5972E7F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48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96C01-AE56-4DF6-BB9F-A4AC237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E45645-7B61-457D-A063-0A7417019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A8CF2-5946-4880-ADBD-8F06596E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DE3F5B-DBED-4FE9-8CD7-BD3BD4B1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C0045C-1EE9-442C-AA86-D2518D87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1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4E1596-FF43-4A1D-8FD7-00BA141CA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222126-4C71-4FF9-8B12-3076BA702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B956E-7A91-4B6D-8934-2B416A2B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9871F-BB05-4404-B459-7691522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E9A0-983D-44FC-B0D7-34F9A76C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21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8C296-F1CF-44A0-8628-B667F9FC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A0B610-6795-4357-B5A5-3D728B9C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D38F4-09A1-4145-B89E-2C59BA66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7E957-FF43-4A36-AEAD-02E39E90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E6BC1-8975-4952-BF89-E8AC7BF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11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A8903-04A4-4E6C-8507-B430D7F5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05AB4-42D6-465C-9E18-B01CCD0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374C8-1254-4EE9-BAD4-F14D99E7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E2A1E6-617A-4075-B5DF-37347527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46BE57-0238-4AB3-9F80-75D7EBB0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03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AC138-9265-477D-BE85-398FB51D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BD251-37A3-440E-91B5-8997D5B04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56BDA6-678F-4917-BEBD-3C1FDAB8B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ED1430-1AFC-4A06-8CC3-D7223A15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78DD94-2174-467C-8744-D50D7F29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8E8C48-019B-48F7-BD2F-D8A009B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6954E-49FF-45F9-925F-BFF238F6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EAAA33-1D53-433A-B35A-C6AF69E2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D57867-8CEA-4C33-B401-0DE54301D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BA18F8-8B05-4FE7-9E1C-EEDEBF93D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ECF517-8448-434B-BC23-F84F1EA51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5DA4C2-FBDA-4C84-B3BC-1649B2ED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09027E-30C6-4E34-9BAA-FB5644B7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7B1E89-7117-4685-A571-20FF3CD6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11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24FD5-35DE-489A-AD57-10008BA0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9ABA59-EF9B-4451-8951-BF71D892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46629D-9F0C-46B4-8A9D-F44BFA7B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CB38E6-8EE8-4985-877F-5FE9F8DC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0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C9ADB48-8CCC-4BCA-833A-BBB99828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6BB980-466D-4B41-994E-653A7DB1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B201B-9B7B-4CDD-B948-A4D08F6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21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6E0F5-C0A9-4137-8400-366C664A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30319D-71AB-482E-9626-0B8074BA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23A6F-597E-4A1D-BDB4-F0F59863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674613-D78A-4D65-82A8-44AB8D4A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28D478-FFA1-4DFB-8E55-2D346568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284184-A091-4A4E-92CE-D0769C5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15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E9647-910F-4E26-A840-BEFD0587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53EAEF-68CD-409B-BE46-C170FE7E4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D3087C-3448-4B7C-86E2-D1D2D94F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BAD166-1348-4C7C-9CCE-D140B7A8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89D63-CA64-4A9A-9116-0AE80225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0ECC8E-BD77-4DEB-8846-1B88504A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0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E5F8D2-D9A0-4F22-9DEB-FCD1EF82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BA9E66-6539-4169-BF75-E97B3FF4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E0C2A-4D10-4700-B43B-05008CAD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E9A4-1C6B-4989-85C3-032B011A8C7C}" type="datetimeFigureOut">
              <a:rPr lang="zh-TW" altLang="en-US" smtClean="0"/>
              <a:t>2023/4/17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3236B-98D0-423A-8D4E-6CCC39C26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65BEF-2FEA-4DC5-8166-8D396731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A412-6BAF-4D2C-A1D5-0F416FEFDE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A969CD-796F-43E2-8754-3FDB182935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20230417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待辦事項</a:t>
            </a:r>
          </a:p>
        </p:txBody>
      </p:sp>
    </p:spTree>
    <p:extLst>
      <p:ext uri="{BB962C8B-B14F-4D97-AF65-F5344CB8AC3E}">
        <p14:creationId xmlns:p14="http://schemas.microsoft.com/office/powerpoint/2010/main" val="352579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79FE7-3C7A-403F-95A2-EEF3A21D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CB Report (Excel)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88CDC6-5077-47FD-9CBF-20EBB7A6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正項</a:t>
            </a:r>
            <a:endParaRPr lang="en-US" altLang="zh-TW" dirty="0"/>
          </a:p>
          <a:p>
            <a:pPr lvl="1"/>
            <a:r>
              <a:rPr lang="en-US" altLang="zh-TW" dirty="0"/>
              <a:t>BM_ADD:</a:t>
            </a:r>
            <a:r>
              <a:rPr lang="zh-TW" altLang="en-US" dirty="0"/>
              <a:t>    有</a:t>
            </a:r>
            <a:r>
              <a:rPr lang="en-US" altLang="zh-TW" dirty="0" err="1"/>
              <a:t>BillingNo</a:t>
            </a:r>
            <a:r>
              <a:rPr lang="zh-TW" altLang="en-US" dirty="0"/>
              <a:t>，沒</a:t>
            </a:r>
            <a:r>
              <a:rPr lang="en-US" altLang="zh-TW" dirty="0" err="1"/>
              <a:t>CNNo</a:t>
            </a:r>
            <a:endParaRPr lang="en-US" altLang="zh-TW" dirty="0"/>
          </a:p>
          <a:p>
            <a:pPr lvl="1"/>
            <a:r>
              <a:rPr lang="en-US" altLang="zh-TW" dirty="0"/>
              <a:t>USER_ADD: </a:t>
            </a:r>
            <a:r>
              <a:rPr lang="zh-TW" altLang="en-US" dirty="0"/>
              <a:t>可能有</a:t>
            </a:r>
            <a:r>
              <a:rPr lang="en-US" altLang="zh-TW" dirty="0" err="1"/>
              <a:t>BillingNo</a:t>
            </a:r>
            <a:r>
              <a:rPr lang="zh-TW" altLang="en-US" dirty="0"/>
              <a:t>、</a:t>
            </a:r>
            <a:r>
              <a:rPr lang="en-US" altLang="zh-TW" dirty="0" err="1"/>
              <a:t>CNNo</a:t>
            </a:r>
            <a:endParaRPr lang="en-US" altLang="zh-TW" dirty="0"/>
          </a:p>
          <a:p>
            <a:r>
              <a:rPr lang="zh-TW" altLang="en-US" dirty="0"/>
              <a:t>負項</a:t>
            </a:r>
            <a:endParaRPr lang="en-US" altLang="zh-TW" dirty="0"/>
          </a:p>
          <a:p>
            <a:pPr lvl="1"/>
            <a:r>
              <a:rPr lang="en-US" altLang="zh-TW" dirty="0"/>
              <a:t>RETURN: </a:t>
            </a:r>
            <a:r>
              <a:rPr lang="zh-TW" altLang="en-US" dirty="0"/>
              <a:t>有</a:t>
            </a:r>
            <a:r>
              <a:rPr lang="en-US" altLang="zh-TW" dirty="0" err="1"/>
              <a:t>BillingNo</a:t>
            </a:r>
            <a:r>
              <a:rPr lang="en-US" altLang="zh-TW" dirty="0"/>
              <a:t>(</a:t>
            </a:r>
            <a:r>
              <a:rPr lang="zh-TW" altLang="en-US" dirty="0"/>
              <a:t>原始</a:t>
            </a:r>
            <a:r>
              <a:rPr lang="en-US" altLang="zh-TW" dirty="0"/>
              <a:t>CB</a:t>
            </a:r>
            <a:r>
              <a:rPr lang="zh-TW" altLang="en-US" dirty="0"/>
              <a:t>的</a:t>
            </a:r>
            <a:r>
              <a:rPr lang="en-US" altLang="zh-TW" dirty="0" err="1"/>
              <a:t>BillingNo</a:t>
            </a:r>
            <a:r>
              <a:rPr lang="en-US" altLang="zh-TW" dirty="0"/>
              <a:t>)</a:t>
            </a:r>
            <a:r>
              <a:rPr lang="zh-TW" altLang="en-US" dirty="0"/>
              <a:t>，有</a:t>
            </a:r>
            <a:r>
              <a:rPr lang="en-US" altLang="zh-TW" dirty="0" err="1"/>
              <a:t>CNNo</a:t>
            </a:r>
            <a:endParaRPr lang="en-US" altLang="zh-TW" dirty="0"/>
          </a:p>
          <a:p>
            <a:pPr lvl="1"/>
            <a:r>
              <a:rPr lang="en-US" altLang="zh-TW" dirty="0"/>
              <a:t>DEDUCT: </a:t>
            </a:r>
            <a:r>
              <a:rPr lang="zh-TW" altLang="en-US" dirty="0"/>
              <a:t>有</a:t>
            </a:r>
            <a:r>
              <a:rPr lang="en-US" altLang="zh-TW" dirty="0" err="1"/>
              <a:t>BillingNo</a:t>
            </a:r>
            <a:r>
              <a:rPr lang="zh-TW" altLang="en-US" dirty="0"/>
              <a:t>，無</a:t>
            </a:r>
            <a:r>
              <a:rPr lang="en-US" altLang="zh-TW" dirty="0" err="1"/>
              <a:t>CNNo</a:t>
            </a:r>
            <a:endParaRPr lang="en-US" altLang="zh-TW" dirty="0"/>
          </a:p>
          <a:p>
            <a:pPr lvl="1"/>
            <a:r>
              <a:rPr lang="en-US" altLang="zh-TW" dirty="0"/>
              <a:t>BANK_FEE: </a:t>
            </a:r>
            <a:r>
              <a:rPr lang="zh-TW" altLang="en-US" dirty="0"/>
              <a:t>有</a:t>
            </a:r>
            <a:r>
              <a:rPr lang="en-US" altLang="zh-TW" dirty="0" err="1"/>
              <a:t>BillingNo</a:t>
            </a:r>
            <a:r>
              <a:rPr lang="zh-TW" altLang="en-US" dirty="0"/>
              <a:t>，無</a:t>
            </a:r>
            <a:r>
              <a:rPr lang="en-US" altLang="zh-TW" dirty="0" err="1"/>
              <a:t>CNNo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60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61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20230417 待辦事項</vt:lpstr>
      <vt:lpstr>1. CB Report (Excel)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20230417 待辦事項</dc:title>
  <dc:creator>董宇哲</dc:creator>
  <cp:lastModifiedBy>董宇哲</cp:lastModifiedBy>
  <cp:revision>4</cp:revision>
  <dcterms:created xsi:type="dcterms:W3CDTF">2023-04-17T01:25:01Z</dcterms:created>
  <dcterms:modified xsi:type="dcterms:W3CDTF">2023-04-17T08:08:32Z</dcterms:modified>
</cp:coreProperties>
</file>