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7B681-7979-459A-8FEA-B75C4C2D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971C2B-3C54-4343-A7C3-28E8A58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19748-AD39-432B-A234-66F5C50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9AC28B-DBD3-477C-AE53-7D39DDE8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F9C02-B7BC-4BC8-A918-D1FD3185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6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12E9-1460-49C2-8DDA-817D6378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9C8663-6F11-4CAD-B935-027A686B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80BCE-B00F-49D1-920E-B5D83E4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3BE2F-63FB-4357-BD6B-7434CA11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5E1A2-D728-44DD-A40F-B245AC7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3664AF-92F3-4C32-A296-F5554B42E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6207B5-663A-4580-92AD-89305F6D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39DA0-7018-475E-A8D9-5A1F93B3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0CAEEE-A609-4BDC-A36B-0661CA14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01A4A-4E08-41B8-9CC4-2697F5DB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5202F-8208-4ADB-A8BA-5FD9831B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2E1D2-1AC8-4FFA-9765-4D8793DE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FAA7D-582E-4CC6-A918-6C5D4329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ED704-7C2D-4F86-BF79-CC10F50D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791CC-F6DC-4B9D-9180-00618F27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59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00B1D-8C91-47B1-8ECD-DA3A29F3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2FE667-ED7E-4E28-9578-0D135070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7E009-DB5E-4608-8013-48BE15A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396C8-71C6-42C6-9B86-83177374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2E5DF-983F-4715-88B3-E180BC38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C1EFC-5981-471A-9D7B-7CA35D94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36B6C-CAD2-4416-8F00-F91A4303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A6BE2A-DE8E-4779-A4F5-A56B1BEA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B4704-7FD4-4E7B-A87D-8B9535D0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299E19-DD8B-4251-93CD-29643A1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3E7A37-ED49-48DE-8DC7-F625E766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9AA9-D449-4594-A5DF-72C53D78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3CA18C-9278-4B83-B43F-73C641F8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5272AD-41BA-4BFB-8F84-6A23884BD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937AC-CE3C-44B2-8E28-131A56949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CBDA9-A503-41A9-B91A-C1919A46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B287E9-9841-48FA-95F5-08F1425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B1A19C-95FA-47C4-AD30-8B692007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6E771-F963-4C4B-A9EB-2B5B8E1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1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0CBF-955F-412E-98AC-11A319C5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BEECC7-1AEA-48FF-B1C6-E62E151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5C508D-C83D-4613-804B-C4A9FAD5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F4865-3F99-4BEA-9B8C-1EB2704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53B258-29F0-4F5B-9B77-ACA6963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EBD5A2-EA60-44BF-9CA2-B3E0B140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B2E216-B65A-4E84-B140-F8B566D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3F32B-8F8A-49C4-8986-E3BF31B9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A77D1-E26C-4030-BA6D-9DD39B85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D2B39-386B-47BE-B5AE-8897A960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7D15B-99B4-4121-BBD7-01640268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0E4728-8C55-441E-913E-63AC699D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5D668-3932-49A4-890E-16D7F519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775D9-5BA6-407D-98D6-2BDD246F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B5DE96-4270-47C2-90A5-7B6C58B6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BF22E8-83EF-4D67-A3F1-ABDB8A05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F526F-FB60-40D6-9B89-7B540DF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2707F-EE79-42D1-95EF-A244D72F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462EF-4E6E-4C22-A80F-2588709A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0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484437-2D7C-42FD-B1DC-8412788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2BEE2-0838-4D1E-8C3C-D6C40ED1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5BB40-8515-4A5F-A61A-1B553E92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01FE-D945-4290-AAF4-FD63C1116EE8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FABCD-1185-44A5-A719-F3452B01D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85B9-5A48-4F4A-96D5-CD7D54BA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51FA-CAA9-40C5-8C3B-7C6C15541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0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444B-F94A-4048-B607-67E2F2F41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歷程報表</a:t>
            </a:r>
          </a:p>
        </p:txBody>
      </p:sp>
    </p:spTree>
    <p:extLst>
      <p:ext uri="{BB962C8B-B14F-4D97-AF65-F5344CB8AC3E}">
        <p14:creationId xmlns:p14="http://schemas.microsoft.com/office/powerpoint/2010/main" val="97773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680C3F-E3B7-4F14-985F-E02010E9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5" y="158518"/>
            <a:ext cx="7201905" cy="46583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C7D793-9122-4530-ACF8-4B404ABE26D9}"/>
              </a:ext>
            </a:extLst>
          </p:cNvPr>
          <p:cNvSpPr/>
          <p:nvPr/>
        </p:nvSpPr>
        <p:spPr>
          <a:xfrm>
            <a:off x="5743575" y="4448175"/>
            <a:ext cx="1143000" cy="3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產製</a:t>
            </a:r>
            <a:r>
              <a:rPr lang="en-US" altLang="zh-TW" sz="1200" dirty="0"/>
              <a:t>CB</a:t>
            </a:r>
            <a:r>
              <a:rPr lang="zh-TW" altLang="en-US" sz="1200" dirty="0"/>
              <a:t>報表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A5A113-319B-49A7-81FC-43A93F584439}"/>
              </a:ext>
            </a:extLst>
          </p:cNvPr>
          <p:cNvSpPr txBox="1"/>
          <p:nvPr/>
        </p:nvSpPr>
        <p:spPr>
          <a:xfrm>
            <a:off x="609600" y="4971961"/>
            <a:ext cx="49149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http://localhost:8000/api/v1/CreditBalanceStatement/generateReport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C328A0-A6F0-4A11-9ED9-07DDE30DB931}"/>
              </a:ext>
            </a:extLst>
          </p:cNvPr>
          <p:cNvSpPr txBox="1"/>
          <p:nvPr/>
        </p:nvSpPr>
        <p:spPr>
          <a:xfrm>
            <a:off x="609600" y="5433626"/>
            <a:ext cx="49149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POST Body: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  "CBID": 1,</a:t>
            </a:r>
          </a:p>
          <a:p>
            <a:r>
              <a:rPr lang="zh-TW" altLang="en-US" sz="1200" dirty="0"/>
              <a:t>    "Download": true</a:t>
            </a:r>
          </a:p>
          <a:p>
            <a:r>
              <a:rPr lang="zh-TW" altLang="en-US" sz="1200" dirty="0"/>
              <a:t>}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3A95318-EB24-4EAC-B0AB-ED269A1A3B1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067050" y="4764505"/>
            <a:ext cx="3248025" cy="20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6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產製CB歷程報表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產製CB歷程報表</dc:title>
  <dc:creator>董宇哲</dc:creator>
  <cp:lastModifiedBy>董宇哲</cp:lastModifiedBy>
  <cp:revision>3</cp:revision>
  <dcterms:created xsi:type="dcterms:W3CDTF">2023-04-17T09:28:39Z</dcterms:created>
  <dcterms:modified xsi:type="dcterms:W3CDTF">2023-04-17T09:33:38Z</dcterms:modified>
</cp:coreProperties>
</file>