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1639D-5B5A-4ED4-BB79-5C217EE1E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E0D806-00B9-49C0-B722-02472C26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F6F5E-A266-49C4-A2C9-8C667F8F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8A189-6079-44F8-9019-5845A4FD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93B3F-A63F-49F3-A00E-3D0A6F50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94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CF3A9-6FC8-403C-93BD-8C5A68A6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0E38D5-3784-40A3-B4DA-166C4910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25D24-A030-48F7-8159-34AECC3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FC25B6-330F-44FB-9E9D-9257E810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22948-B57E-401E-92F9-DBE53581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AC7223-289B-41E5-BECF-709B386FE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89E77D-6A2A-4F14-9677-D199FCBF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04E9C-8D3E-4780-8060-5DF3FD6F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42DC12-3926-4E05-A51E-CC63C34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11BEA-30BC-45F5-9893-E30BDDB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BC5A-ED1E-4229-A45E-7AC7FC0F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111A8-88BA-46E7-BBEA-12BECD88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E045F-8ED8-45C6-98E5-A343F7A6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5490E9-9ABA-4AA1-9E87-7C4C6C9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FD2239-D5F6-4294-B05A-A7DA6BA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0D23-F642-4C95-97E0-BFD253E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22BFC-AF6A-4A6E-A52A-E60FF4F8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164B9-B62D-4A23-831C-BA94D347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5C952-B2B2-45D6-8B8D-1E99301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1A7E7-A1F4-48E2-B800-C70BFD24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9401A-41FF-42CE-9EB0-214203B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663D6-1859-43AD-B55B-1124E560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6A4472-1147-4958-A6EC-440BB7EE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BAF06D-6C96-4FC2-8F00-4A608F7E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C2590E-DEF1-42A8-A983-4E30DDC3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22525-01D0-4D17-AB06-6BC0037F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6C62E-0467-4589-BF8D-9B46A261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D0C72-6EF9-4575-886C-508F9178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2C6A63-6ED0-4045-BBE9-70ACC84D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3CA153-2E11-4DF3-B61B-6DA7EF58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883040-284C-4476-AAD7-5A6DC62D8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383004-A932-418C-BEA9-F21EB67B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AD7690-5C73-4629-AB0C-199B60D0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13E516-7CEC-41EE-9DA6-22F68F4C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2E049-6EDF-4ACC-BA3A-54C04480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F8DF5-3002-4FFF-A3F4-4D7F288F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047552-FB80-40D8-AE20-2C6796F8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7A6904-17B6-415F-84AB-8EA6CA26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A3E61D-146F-4996-B715-70EC87D4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D39E7-326D-41FC-9522-CF6E0DF6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625CD2-5ED6-4495-B41D-BBCC6DC9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633D7-C4CB-4711-BC04-3B1D7080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24C97-B788-40C3-B644-935D5873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F6F677-6F95-4BF6-92AF-BF8B06C66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3BEB57-1A28-48FA-AF7D-D1D90C57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E3B6A-3220-4417-9E72-ACF71B2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22C7D4-6C49-4AA1-ADDC-E3E18349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5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BD07F-2DDE-4796-83B0-4FBDA16D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8456CB-6F6D-421D-8F3B-16106DF31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E6E091-5E3D-4237-95C7-357B367B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10D29-9C82-4F0F-9F2F-E0CE26B6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C0D0D-A20D-40F7-A0FC-80E19753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748D9-CB64-4944-9E6A-A6915884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6B7954-C165-4133-9201-2F49AD73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88F2E-8ACD-49A9-862F-DB8DD44B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5EE54-21D3-42C1-B3EB-81134B88C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3FF9-4512-4A4E-B535-010D6CEDCBE5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239673-1C95-4FF6-B184-E119491E5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A44DF-458B-43A8-B5FE-06EBEC74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C3C-CCB2-431E-85CC-C84D3AB7CF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1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D4012-D4E3-4F9F-8203-BBD72CE49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90E7607-4A59-43CE-8B25-BC2E976A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87" y="486311"/>
            <a:ext cx="6612495" cy="35770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6CE8BB-946C-44E1-80BB-9BE483AFDA9A}"/>
              </a:ext>
            </a:extLst>
          </p:cNvPr>
          <p:cNvSpPr/>
          <p:nvPr/>
        </p:nvSpPr>
        <p:spPr>
          <a:xfrm>
            <a:off x="7141650" y="2840045"/>
            <a:ext cx="1634067" cy="26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C24CDC-963B-48D9-8467-A004C03959B2}"/>
              </a:ext>
            </a:extLst>
          </p:cNvPr>
          <p:cNvSpPr txBox="1"/>
          <p:nvPr/>
        </p:nvSpPr>
        <p:spPr>
          <a:xfrm>
            <a:off x="254027" y="428178"/>
            <a:ext cx="39200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Method: POST</a:t>
            </a:r>
          </a:p>
          <a:p>
            <a:r>
              <a:rPr lang="zh-TW" altLang="en-US" dirty="0"/>
              <a:t>URL: </a:t>
            </a:r>
            <a:r>
              <a:rPr lang="zh-TW" altLang="en-US" dirty="0">
                <a:solidFill>
                  <a:srgbClr val="FF0000"/>
                </a:solidFill>
              </a:rPr>
              <a:t>http://10.193.130.8/api/v1/login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A40B2C-8DB3-45D1-B170-D561BF867337}"/>
              </a:ext>
            </a:extLst>
          </p:cNvPr>
          <p:cNvSpPr txBox="1"/>
          <p:nvPr/>
        </p:nvSpPr>
        <p:spPr>
          <a:xfrm>
            <a:off x="254027" y="1074509"/>
            <a:ext cx="39200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POST Body: 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  "</a:t>
            </a:r>
            <a:r>
              <a:rPr lang="zh-TW" altLang="en-US" dirty="0">
                <a:solidFill>
                  <a:srgbClr val="FF0000"/>
                </a:solidFill>
              </a:rPr>
              <a:t>username</a:t>
            </a:r>
            <a:r>
              <a:rPr lang="zh-TW" altLang="en-US" dirty="0"/>
              <a:t>": </a:t>
            </a:r>
            <a:r>
              <a:rPr lang="zh-TW" altLang="en-US" dirty="0">
                <a:solidFill>
                  <a:srgbClr val="FF0000"/>
                </a:solidFill>
              </a:rPr>
              <a:t>"chang_ty</a:t>
            </a:r>
            <a:r>
              <a:rPr lang="zh-TW" altLang="en-US" dirty="0"/>
              <a:t>"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9EA544-E95E-4C8E-BAB6-91B70F960E6D}"/>
              </a:ext>
            </a:extLst>
          </p:cNvPr>
          <p:cNvSpPr txBox="1"/>
          <p:nvPr/>
        </p:nvSpPr>
        <p:spPr>
          <a:xfrm>
            <a:off x="254000" y="2274838"/>
            <a:ext cx="39200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Response:</a:t>
            </a:r>
          </a:p>
          <a:p>
            <a:r>
              <a:rPr lang="zh-TW" altLang="en-US" sz="1200" dirty="0"/>
              <a:t>1. 使用者輸入</a:t>
            </a:r>
            <a:r>
              <a:rPr lang="zh-TW" altLang="en-US" sz="1200" dirty="0">
                <a:highlight>
                  <a:srgbClr val="FFFF00"/>
                </a:highlight>
              </a:rPr>
              <a:t>帳號或密碼錯誤</a:t>
            </a:r>
          </a:p>
          <a:p>
            <a:r>
              <a:rPr lang="zh-TW" altLang="en-US" sz="1200" dirty="0"/>
              <a:t>   {</a:t>
            </a:r>
          </a:p>
          <a:p>
            <a:r>
              <a:rPr lang="zh-TW" altLang="en-US" sz="1200" dirty="0"/>
              <a:t>      "</a:t>
            </a:r>
            <a:r>
              <a:rPr lang="zh-TW" altLang="en-US" sz="1200" dirty="0">
                <a:solidFill>
                  <a:srgbClr val="FF0000"/>
                </a:solidFill>
              </a:rPr>
              <a:t>status</a:t>
            </a:r>
            <a:r>
              <a:rPr lang="zh-TW" altLang="en-US" sz="1200" dirty="0"/>
              <a:t>": </a:t>
            </a:r>
            <a:r>
              <a:rPr lang="zh-TW" altLang="en-US" sz="1200" dirty="0">
                <a:solidFill>
                  <a:srgbClr val="FF0000"/>
                </a:solidFill>
              </a:rPr>
              <a:t>false</a:t>
            </a:r>
            <a:r>
              <a:rPr lang="zh-TW" altLang="en-US" sz="1200" dirty="0"/>
              <a:t>,</a:t>
            </a:r>
          </a:p>
          <a:p>
            <a:r>
              <a:rPr lang="zh-TW" altLang="en-US" sz="1200" dirty="0"/>
              <a:t>      "</a:t>
            </a:r>
            <a:r>
              <a:rPr lang="zh-TW" altLang="en-US" sz="1200" dirty="0">
                <a:solidFill>
                  <a:srgbClr val="FF0000"/>
                </a:solidFill>
              </a:rPr>
              <a:t>message</a:t>
            </a:r>
            <a:r>
              <a:rPr lang="zh-TW" altLang="en-US" sz="1200" dirty="0"/>
              <a:t>": "</a:t>
            </a:r>
            <a:r>
              <a:rPr lang="zh-TW" altLang="en-US" sz="1200" dirty="0">
                <a:solidFill>
                  <a:srgbClr val="FF0000"/>
                </a:solidFill>
              </a:rPr>
              <a:t>error username or password</a:t>
            </a:r>
            <a:r>
              <a:rPr lang="zh-TW" altLang="en-US" sz="1200" dirty="0"/>
              <a:t>"</a:t>
            </a:r>
          </a:p>
          <a:p>
            <a:r>
              <a:rPr lang="zh-TW" altLang="en-US" sz="1200" dirty="0"/>
              <a:t>   }</a:t>
            </a:r>
          </a:p>
          <a:p>
            <a:endParaRPr lang="zh-TW" altLang="en-US" sz="1200" dirty="0"/>
          </a:p>
          <a:p>
            <a:r>
              <a:rPr lang="zh-TW" altLang="en-US" sz="1200" dirty="0"/>
              <a:t>2. 使用者輸入</a:t>
            </a:r>
            <a:r>
              <a:rPr lang="zh-TW" altLang="en-US" sz="1200" dirty="0">
                <a:highlight>
                  <a:srgbClr val="FFFF00"/>
                </a:highlight>
              </a:rPr>
              <a:t>帳號與密碼正確</a:t>
            </a:r>
            <a:r>
              <a:rPr lang="zh-TW" altLang="en-US" sz="1200" dirty="0"/>
              <a:t>(</a:t>
            </a:r>
            <a:r>
              <a:rPr lang="zh-TW" altLang="en-US" sz="1200" dirty="0">
                <a:highlight>
                  <a:srgbClr val="FFFF00"/>
                </a:highlight>
              </a:rPr>
              <a:t>可</a:t>
            </a:r>
            <a:r>
              <a:rPr lang="zh-TW" altLang="en-US" sz="1200" dirty="0"/>
              <a:t>成功</a:t>
            </a:r>
            <a:r>
              <a:rPr lang="zh-TW" altLang="en-US" sz="1200" dirty="0">
                <a:highlight>
                  <a:srgbClr val="FFFF00"/>
                </a:highlight>
              </a:rPr>
              <a:t>登入</a:t>
            </a:r>
            <a:r>
              <a:rPr lang="zh-TW" altLang="en-US" sz="1200" dirty="0"/>
              <a:t>)</a:t>
            </a:r>
          </a:p>
          <a:p>
            <a:r>
              <a:rPr lang="zh-TW" altLang="en-US" sz="1200" dirty="0"/>
              <a:t>   {</a:t>
            </a:r>
          </a:p>
          <a:p>
            <a:r>
              <a:rPr lang="zh-TW" altLang="en-US" sz="1200" dirty="0"/>
              <a:t>      "</a:t>
            </a:r>
            <a:r>
              <a:rPr lang="zh-TW" altLang="en-US" sz="1200" dirty="0">
                <a:solidFill>
                  <a:srgbClr val="FF0000"/>
                </a:solidFill>
              </a:rPr>
              <a:t>status</a:t>
            </a:r>
            <a:r>
              <a:rPr lang="zh-TW" altLang="en-US" sz="1200" dirty="0"/>
              <a:t>": </a:t>
            </a:r>
            <a:r>
              <a:rPr lang="zh-TW" altLang="en-US" sz="1200" dirty="0">
                <a:solidFill>
                  <a:srgbClr val="FF0000"/>
                </a:solidFill>
              </a:rPr>
              <a:t>true</a:t>
            </a:r>
            <a:r>
              <a:rPr lang="zh-TW" altLang="en-US" sz="1200" dirty="0"/>
              <a:t>,</a:t>
            </a:r>
          </a:p>
          <a:p>
            <a:r>
              <a:rPr lang="zh-TW" altLang="en-US" sz="1200" dirty="0"/>
              <a:t>      "</a:t>
            </a:r>
            <a:r>
              <a:rPr lang="zh-TW" altLang="en-US" sz="1200" dirty="0">
                <a:solidFill>
                  <a:srgbClr val="FF0000"/>
                </a:solidFill>
              </a:rPr>
              <a:t>user</a:t>
            </a:r>
            <a:r>
              <a:rPr lang="zh-TW" altLang="en-US" sz="1200" dirty="0"/>
              <a:t>": "</a:t>
            </a:r>
            <a:r>
              <a:rPr lang="zh-TW" altLang="en-US" sz="1200" dirty="0">
                <a:solidFill>
                  <a:srgbClr val="FF0000"/>
                </a:solidFill>
              </a:rPr>
              <a:t>chang_ty</a:t>
            </a:r>
            <a:r>
              <a:rPr lang="zh-TW" altLang="en-US" sz="1200" dirty="0"/>
              <a:t>"</a:t>
            </a:r>
          </a:p>
          <a:p>
            <a:r>
              <a:rPr lang="zh-TW" altLang="en-US" sz="12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3967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Login API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API</dc:title>
  <dc:creator>董宇哲</dc:creator>
  <cp:lastModifiedBy>董宇哲</cp:lastModifiedBy>
  <cp:revision>5</cp:revision>
  <dcterms:created xsi:type="dcterms:W3CDTF">2023-04-24T02:28:20Z</dcterms:created>
  <dcterms:modified xsi:type="dcterms:W3CDTF">2023-04-24T02:49:50Z</dcterms:modified>
</cp:coreProperties>
</file>