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36D9F-427F-4A3A-A30C-A1698493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DC2BD1-3F10-4485-B7C9-92D883EFA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D8BC3C-1ADD-4340-9FA4-A54D6278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799-5535-49ED-AB9D-8A868CADAA4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5AFFD0-D0CB-4977-8782-E58C2115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EAA14-F01F-44E1-A36A-EA30AD49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FAE7-274A-4376-9647-20384A096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06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27321-BAF7-409A-86EC-7B711573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E1C890-D393-43FE-821B-E7A9BFB50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7863F0-6C1F-4E1F-8588-E8111887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799-5535-49ED-AB9D-8A868CADAA4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59DBF5-B836-491B-86EB-3EBF690A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EAB73C-E315-4C66-9DE4-0DD620D4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FAE7-274A-4376-9647-20384A096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80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FC1D046-996C-4A96-A12B-A2192D2D9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E64F6C-DC6C-40B8-BD06-D1E7BFF26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917162-76D5-48A3-A97B-830CB67E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799-5535-49ED-AB9D-8A868CADAA4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D5DDB5-3A6C-4BDD-AC70-18DC0021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E562C8-3771-4932-868C-10BF0319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FAE7-274A-4376-9647-20384A096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90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2B5F76-0ECE-40F3-8CD4-84CF86B0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43DECD-9DDF-43C0-89C8-3893363A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46C958-FA01-4EAA-8895-D4844304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799-5535-49ED-AB9D-8A868CADAA4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544BD7-D348-404B-A85A-E0236A49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FB5720-2540-4DAE-9A97-1DF16BAE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FAE7-274A-4376-9647-20384A096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64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13C5-7BF6-439F-8A47-6C8C0404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340A89-43DA-4940-871B-B6B933814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1ACFE6-450E-4BF3-A60E-FC00E3CD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799-5535-49ED-AB9D-8A868CADAA4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8EDFC-D171-4F82-9675-5937A85A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5DF146-7D50-4B44-ACC9-F745F267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FAE7-274A-4376-9647-20384A096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22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A6176-EC7B-4D79-BA00-98A2F804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3133E-034B-406F-A63B-2F4C7B9C4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A233E5-B4DC-4533-B849-8BA37E3F9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218EA5-6037-4878-B39A-42D31E45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799-5535-49ED-AB9D-8A868CADAA4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00F447-8611-44B7-8A62-16981F19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4BB169-668A-4C50-B77B-FC324C0F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FAE7-274A-4376-9647-20384A096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45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2F451-0EDC-4CC4-9111-A1B44CDD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E365D7-87FA-4677-9462-D2374CE50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CA1627-3B0A-48B8-A254-CDA60BF4A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225F9D-5EEB-4552-9F8F-155C3F3F9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9DC92B-5C68-4AA7-815C-728B68962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578B7E-A12C-454C-879E-E013F77F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799-5535-49ED-AB9D-8A868CADAA4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04DD35B-8C19-415C-9191-6F7AAAEF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283E140-6766-439E-A41F-42D9F6BC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FAE7-274A-4376-9647-20384A096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61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B29F1-002B-4840-95F5-5716D8B5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CF5F54-E81F-42D2-975B-F8824DF4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799-5535-49ED-AB9D-8A868CADAA4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82A738-FF28-4CDC-BB95-645C2775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64BC77-F1CC-4EB1-9A52-4A86EB40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FAE7-274A-4376-9647-20384A096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19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404428-C046-4C81-9C98-8D373AF3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799-5535-49ED-AB9D-8A868CADAA4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81ED7B-0F4B-468F-9D0A-1108783D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14BA7F-20FA-4C0F-A6C1-5AF286F4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FAE7-274A-4376-9647-20384A096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5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3EB6D-C374-46ED-9D7C-87853B90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D9701A-499F-427E-99EB-DC510E99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2A54B-AF4F-4334-9C98-42D083CA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9EFC99-E4FD-4421-A501-EFD735C9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799-5535-49ED-AB9D-8A868CADAA4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707BD1-5604-43FD-85C5-32E6ED62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E843FC-B845-46F7-9E00-DA81BB63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FAE7-274A-4376-9647-20384A096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9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5A982-B921-4577-8653-B762E4EA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0B3C9E-A5EA-4214-A3F0-9578B980B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116CCB-37FE-4A0A-A203-8734E7B74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39818B-FA7E-4EB9-B007-F98FDBAA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C799-5535-49ED-AB9D-8A868CADAA4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F4D145-822A-42E0-A174-1EE2D23B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725628-8F81-4982-9FE5-6F004D83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FAE7-274A-4376-9647-20384A096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84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F1CE01-EDCD-4B43-97DD-AB1D6A0F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797BB8-D105-45BF-A69E-A7CCF5997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8E6C8B-C77E-4889-A6EF-1CA74A36D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9C799-5535-49ED-AB9D-8A868CADAA4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10EC65-47FC-4A1A-BBB9-9A590BBDC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806566-4996-4375-BEF7-ABA8BBB1D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FAE7-274A-4376-9647-20384A096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32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80098-E21A-45DF-A815-5FDD68042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API_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</a:t>
            </a:r>
          </a:p>
        </p:txBody>
      </p:sp>
    </p:spTree>
    <p:extLst>
      <p:ext uri="{BB962C8B-B14F-4D97-AF65-F5344CB8AC3E}">
        <p14:creationId xmlns:p14="http://schemas.microsoft.com/office/powerpoint/2010/main" val="117577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C937E-82AD-40B3-A898-7698D341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待合併頁面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-1)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70B10A2-6D94-4199-AC36-EDA49BEBD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2" y="1186082"/>
            <a:ext cx="5554133" cy="2806263"/>
          </a:xfrm>
          <a:prstGeom prst="rect">
            <a:avLst/>
          </a:prstGeom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3C28A9F9-98CC-4D2F-84BE-5D8ADAF0C601}"/>
              </a:ext>
            </a:extLst>
          </p:cNvPr>
          <p:cNvGrpSpPr/>
          <p:nvPr/>
        </p:nvGrpSpPr>
        <p:grpSpPr>
          <a:xfrm>
            <a:off x="276225" y="2040731"/>
            <a:ext cx="5462588" cy="1819275"/>
            <a:chOff x="228600" y="2043113"/>
            <a:chExt cx="5462588" cy="1819275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AA48035D-4A59-4D8D-B18E-EBC2015FE0D9}"/>
                </a:ext>
              </a:extLst>
            </p:cNvPr>
            <p:cNvCxnSpPr/>
            <p:nvPr/>
          </p:nvCxnSpPr>
          <p:spPr>
            <a:xfrm>
              <a:off x="228600" y="2043113"/>
              <a:ext cx="0" cy="181927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EDF124D-6840-45D8-BA7A-931CC519B671}"/>
                </a:ext>
              </a:extLst>
            </p:cNvPr>
            <p:cNvCxnSpPr/>
            <p:nvPr/>
          </p:nvCxnSpPr>
          <p:spPr>
            <a:xfrm>
              <a:off x="228600" y="3862388"/>
              <a:ext cx="5462588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154AE43-057F-42EF-B673-0425974C01B7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2043113"/>
              <a:ext cx="352426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FDAC94D-36E5-4EF9-92C4-A3F67F066A6E}"/>
                </a:ext>
              </a:extLst>
            </p:cNvPr>
            <p:cNvCxnSpPr>
              <a:cxnSpLocks/>
            </p:cNvCxnSpPr>
            <p:nvPr/>
          </p:nvCxnSpPr>
          <p:spPr>
            <a:xfrm>
              <a:off x="581026" y="2043113"/>
              <a:ext cx="0" cy="17383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89F6CAFA-EF0C-4F78-8999-7E69727F3B74}"/>
                </a:ext>
              </a:extLst>
            </p:cNvPr>
            <p:cNvCxnSpPr>
              <a:cxnSpLocks/>
            </p:cNvCxnSpPr>
            <p:nvPr/>
          </p:nvCxnSpPr>
          <p:spPr>
            <a:xfrm>
              <a:off x="581026" y="2216944"/>
              <a:ext cx="5110162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9C9002B-6414-4DD6-80AF-D59139BBEED4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88" y="2216944"/>
              <a:ext cx="0" cy="1645444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713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14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帳單API_待合併</vt:lpstr>
      <vt:lpstr>帳單(待合併頁面-1)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帳單API_待合併</dc:title>
  <dc:creator>董宇哲</dc:creator>
  <cp:lastModifiedBy>董宇哲</cp:lastModifiedBy>
  <cp:revision>2</cp:revision>
  <dcterms:created xsi:type="dcterms:W3CDTF">2023-04-14T02:42:57Z</dcterms:created>
  <dcterms:modified xsi:type="dcterms:W3CDTF">2023-04-14T09:46:08Z</dcterms:modified>
</cp:coreProperties>
</file>